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entation.xml" ContentType="application/vnd.openxmlformats-officedocument.presentationml.presentation.main+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883" r:id="rId6"/>
    <p:sldId id="768" r:id="rId7"/>
    <p:sldId id="783" r:id="rId8"/>
    <p:sldId id="784" r:id="rId9"/>
    <p:sldId id="785" r:id="rId10"/>
    <p:sldId id="786" r:id="rId11"/>
    <p:sldId id="787" r:id="rId12"/>
    <p:sldId id="788" r:id="rId13"/>
    <p:sldId id="793" r:id="rId14"/>
    <p:sldId id="776" r:id="rId15"/>
    <p:sldId id="803" r:id="rId16"/>
    <p:sldId id="802" r:id="rId17"/>
    <p:sldId id="805" r:id="rId18"/>
    <p:sldId id="810" r:id="rId19"/>
    <p:sldId id="817" r:id="rId20"/>
    <p:sldId id="811" r:id="rId21"/>
    <p:sldId id="816" r:id="rId22"/>
    <p:sldId id="812" r:id="rId23"/>
    <p:sldId id="818" r:id="rId24"/>
    <p:sldId id="813" r:id="rId25"/>
    <p:sldId id="819" r:id="rId26"/>
    <p:sldId id="814" r:id="rId27"/>
    <p:sldId id="820" r:id="rId28"/>
    <p:sldId id="815" r:id="rId29"/>
    <p:sldId id="821" r:id="rId30"/>
    <p:sldId id="824" r:id="rId31"/>
    <p:sldId id="825" r:id="rId32"/>
    <p:sldId id="826" r:id="rId33"/>
    <p:sldId id="827" r:id="rId34"/>
    <p:sldId id="869" r:id="rId35"/>
    <p:sldId id="876" r:id="rId36"/>
    <p:sldId id="878" r:id="rId37"/>
    <p:sldId id="877" r:id="rId38"/>
    <p:sldId id="879" r:id="rId39"/>
    <p:sldId id="880" r:id="rId40"/>
    <p:sldId id="845" r:id="rId41"/>
    <p:sldId id="882" r:id="rId42"/>
    <p:sldId id="850" r:id="rId43"/>
    <p:sldId id="851" r:id="rId44"/>
    <p:sldId id="852" r:id="rId45"/>
    <p:sldId id="853" r:id="rId46"/>
    <p:sldId id="854" r:id="rId47"/>
    <p:sldId id="855" r:id="rId48"/>
    <p:sldId id="856" r:id="rId49"/>
    <p:sldId id="857" r:id="rId50"/>
    <p:sldId id="870" r:id="rId51"/>
    <p:sldId id="872" r:id="rId52"/>
    <p:sldId id="873" r:id="rId53"/>
    <p:sldId id="861" r:id="rId54"/>
    <p:sldId id="874" r:id="rId55"/>
    <p:sldId id="863" r:id="rId56"/>
    <p:sldId id="864" r:id="rId57"/>
    <p:sldId id="865" r:id="rId58"/>
    <p:sldId id="866" r:id="rId59"/>
    <p:sldId id="867" r:id="rId6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72789"/>
  </p:normalViewPr>
  <p:slideViewPr>
    <p:cSldViewPr snapToGrid="0">
      <p:cViewPr varScale="1">
        <p:scale>
          <a:sx n="79" d="100"/>
          <a:sy n="79" d="100"/>
        </p:scale>
        <p:origin x="1746" y="54"/>
      </p:cViewPr>
      <p:guideLst/>
    </p:cSldViewPr>
  </p:slideViewPr>
  <p:notesTextViewPr>
    <p:cViewPr>
      <p:scale>
        <a:sx n="1" d="1"/>
        <a:sy n="1" d="1"/>
      </p:scale>
      <p:origin x="0" y="0"/>
    </p:cViewPr>
  </p:notesTextViewPr>
  <p:sorterViewPr>
    <p:cViewPr>
      <p:scale>
        <a:sx n="112" d="100"/>
        <a:sy n="11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legrakis, I. (Yannis)" userId="4f35c71a-e81a-4f2c-8f83-d7dd3283ce80" providerId="ADAL" clId="{1BD37AAD-74EE-C14A-AA67-C4C0864FD5EC}"/>
    <pc:docChg chg="modSld">
      <pc:chgData name="Velegrakis, I. (Yannis)" userId="4f35c71a-e81a-4f2c-8f83-d7dd3283ce80" providerId="ADAL" clId="{1BD37AAD-74EE-C14A-AA67-C4C0864FD5EC}" dt="2020-04-15T01:27:26.601" v="32" actId="20577"/>
      <pc:docMkLst>
        <pc:docMk/>
      </pc:docMkLst>
      <pc:sldChg chg="modSp">
        <pc:chgData name="Velegrakis, I. (Yannis)" userId="4f35c71a-e81a-4f2c-8f83-d7dd3283ce80" providerId="ADAL" clId="{1BD37AAD-74EE-C14A-AA67-C4C0864FD5EC}" dt="2020-04-15T01:27:26.601" v="32" actId="20577"/>
        <pc:sldMkLst>
          <pc:docMk/>
          <pc:sldMk cId="1715568721" sldId="256"/>
        </pc:sldMkLst>
        <pc:spChg chg="mod">
          <ac:chgData name="Velegrakis, I. (Yannis)" userId="4f35c71a-e81a-4f2c-8f83-d7dd3283ce80" providerId="ADAL" clId="{1BD37AAD-74EE-C14A-AA67-C4C0864FD5EC}" dt="2020-04-15T01:27:26.601" v="32" actId="20577"/>
          <ac:spMkLst>
            <pc:docMk/>
            <pc:sldMk cId="1715568721" sldId="256"/>
            <ac:spMk id="6" creationId="{B95150EB-C963-4057-9C23-EDF2C9EC6773}"/>
          </ac:spMkLst>
        </pc:spChg>
      </pc:sldChg>
    </pc:docChg>
  </pc:docChgLst>
  <pc:docChgLst>
    <pc:chgData name="Qahtan, A.A.A. (Hakim)" userId="2e0f559b-8f84-4ffd-87e2-eac7fe92b5e6" providerId="ADAL" clId="{32F78CF9-B8F0-41A0-B9B2-241530D462B3}"/>
    <pc:docChg chg="undo custSel modSld">
      <pc:chgData name="Qahtan, A.A.A. (Hakim)" userId="2e0f559b-8f84-4ffd-87e2-eac7fe92b5e6" providerId="ADAL" clId="{32F78CF9-B8F0-41A0-B9B2-241530D462B3}" dt="2020-03-05T11:16:43.941" v="195" actId="20577"/>
      <pc:docMkLst>
        <pc:docMk/>
      </pc:docMkLst>
      <pc:sldChg chg="addSp delSp modSp">
        <pc:chgData name="Qahtan, A.A.A. (Hakim)" userId="2e0f559b-8f84-4ffd-87e2-eac7fe92b5e6" providerId="ADAL" clId="{32F78CF9-B8F0-41A0-B9B2-241530D462B3}" dt="2020-03-03T16:40:17.813" v="188" actId="255"/>
        <pc:sldMkLst>
          <pc:docMk/>
          <pc:sldMk cId="3167571700" sldId="339"/>
        </pc:sldMkLst>
        <pc:spChg chg="mod">
          <ac:chgData name="Qahtan, A.A.A. (Hakim)" userId="2e0f559b-8f84-4ffd-87e2-eac7fe92b5e6" providerId="ADAL" clId="{32F78CF9-B8F0-41A0-B9B2-241530D462B3}" dt="2020-03-03T16:39:43.332" v="183" actId="1076"/>
          <ac:spMkLst>
            <pc:docMk/>
            <pc:sldMk cId="3167571700" sldId="339"/>
            <ac:spMk id="3" creationId="{5FFCBC60-6325-40A1-BF47-0797A6747B94}"/>
          </ac:spMkLst>
        </pc:spChg>
        <pc:spChg chg="mod">
          <ac:chgData name="Qahtan, A.A.A. (Hakim)" userId="2e0f559b-8f84-4ffd-87e2-eac7fe92b5e6" providerId="ADAL" clId="{32F78CF9-B8F0-41A0-B9B2-241530D462B3}" dt="2020-03-03T16:40:17.813" v="188" actId="255"/>
          <ac:spMkLst>
            <pc:docMk/>
            <pc:sldMk cId="3167571700" sldId="339"/>
            <ac:spMk id="11" creationId="{C45A49BA-F1EE-4748-AA1D-3967F9097D38}"/>
          </ac:spMkLst>
        </pc:spChg>
        <pc:graphicFrameChg chg="mod">
          <ac:chgData name="Qahtan, A.A.A. (Hakim)" userId="2e0f559b-8f84-4ffd-87e2-eac7fe92b5e6" providerId="ADAL" clId="{32F78CF9-B8F0-41A0-B9B2-241530D462B3}" dt="2020-03-03T16:39:54.412" v="185" actId="1076"/>
          <ac:graphicFrameMkLst>
            <pc:docMk/>
            <pc:sldMk cId="3167571700" sldId="339"/>
            <ac:graphicFrameMk id="4" creationId="{9C32F616-1AA6-4A8F-AC4C-43472169C270}"/>
          </ac:graphicFrameMkLst>
        </pc:graphicFrameChg>
        <pc:graphicFrameChg chg="add del mod modGraphic">
          <ac:chgData name="Qahtan, A.A.A. (Hakim)" userId="2e0f559b-8f84-4ffd-87e2-eac7fe92b5e6" providerId="ADAL" clId="{32F78CF9-B8F0-41A0-B9B2-241530D462B3}" dt="2020-03-03T16:39:43.332" v="183" actId="1076"/>
          <ac:graphicFrameMkLst>
            <pc:docMk/>
            <pc:sldMk cId="3167571700" sldId="339"/>
            <ac:graphicFrameMk id="5" creationId="{7E9D1951-3CAE-4544-9DF3-230361767512}"/>
          </ac:graphicFrameMkLst>
        </pc:graphicFrameChg>
      </pc:sldChg>
      <pc:sldChg chg="modSp">
        <pc:chgData name="Qahtan, A.A.A. (Hakim)" userId="2e0f559b-8f84-4ffd-87e2-eac7fe92b5e6" providerId="ADAL" clId="{32F78CF9-B8F0-41A0-B9B2-241530D462B3}" dt="2020-03-05T11:16:43.941" v="195" actId="20577"/>
        <pc:sldMkLst>
          <pc:docMk/>
          <pc:sldMk cId="1503045470" sldId="361"/>
        </pc:sldMkLst>
        <pc:spChg chg="mod">
          <ac:chgData name="Qahtan, A.A.A. (Hakim)" userId="2e0f559b-8f84-4ffd-87e2-eac7fe92b5e6" providerId="ADAL" clId="{32F78CF9-B8F0-41A0-B9B2-241530D462B3}" dt="2020-03-05T11:16:43.941" v="195" actId="20577"/>
          <ac:spMkLst>
            <pc:docMk/>
            <pc:sldMk cId="1503045470" sldId="361"/>
            <ac:spMk id="8" creationId="{655E64D2-DAA6-4754-8E8C-AF07E4449C80}"/>
          </ac:spMkLst>
        </pc:spChg>
      </pc:sldChg>
    </pc:docChg>
  </pc:docChgLst>
  <pc:docChgLst>
    <pc:chgData name="Qahtan, A.A.A. (Hakim)" userId="2e0f559b-8f84-4ffd-87e2-eac7fe92b5e6" providerId="ADAL" clId="{6E9D1478-BB00-428C-9801-AEDB4433F89F}"/>
    <pc:docChg chg="undo custSel mod addSld delSld modSld sldOrd">
      <pc:chgData name="Qahtan, A.A.A. (Hakim)" userId="2e0f559b-8f84-4ffd-87e2-eac7fe92b5e6" providerId="ADAL" clId="{6E9D1478-BB00-428C-9801-AEDB4433F89F}" dt="2020-02-25T08:53:19.013" v="17974" actId="20577"/>
      <pc:docMkLst>
        <pc:docMk/>
      </pc:docMkLst>
      <pc:sldChg chg="addSp delSp modSp">
        <pc:chgData name="Qahtan, A.A.A. (Hakim)" userId="2e0f559b-8f84-4ffd-87e2-eac7fe92b5e6" providerId="ADAL" clId="{6E9D1478-BB00-428C-9801-AEDB4433F89F}" dt="2020-02-17T10:13:34.605" v="1699" actId="108"/>
        <pc:sldMkLst>
          <pc:docMk/>
          <pc:sldMk cId="1715568721" sldId="256"/>
        </pc:sldMkLst>
        <pc:spChg chg="del">
          <ac:chgData name="Qahtan, A.A.A. (Hakim)" userId="2e0f559b-8f84-4ffd-87e2-eac7fe92b5e6" providerId="ADAL" clId="{6E9D1478-BB00-428C-9801-AEDB4433F89F}" dt="2020-02-17T08:49:06.737" v="0" actId="478"/>
          <ac:spMkLst>
            <pc:docMk/>
            <pc:sldMk cId="1715568721" sldId="256"/>
            <ac:spMk id="2" creationId="{EB10328F-0C92-4457-B109-590528C05E8A}"/>
          </ac:spMkLst>
        </pc:spChg>
        <pc:spChg chg="del">
          <ac:chgData name="Qahtan, A.A.A. (Hakim)" userId="2e0f559b-8f84-4ffd-87e2-eac7fe92b5e6" providerId="ADAL" clId="{6E9D1478-BB00-428C-9801-AEDB4433F89F}" dt="2020-02-17T08:49:08.589" v="1" actId="478"/>
          <ac:spMkLst>
            <pc:docMk/>
            <pc:sldMk cId="1715568721" sldId="256"/>
            <ac:spMk id="3" creationId="{22B1586B-6433-449E-B8D2-66E813047BC1}"/>
          </ac:spMkLst>
        </pc:spChg>
        <pc:spChg chg="add mod">
          <ac:chgData name="Qahtan, A.A.A. (Hakim)" userId="2e0f559b-8f84-4ffd-87e2-eac7fe92b5e6" providerId="ADAL" clId="{6E9D1478-BB00-428C-9801-AEDB4433F89F}" dt="2020-02-17T08:50:03.635" v="10" actId="113"/>
          <ac:spMkLst>
            <pc:docMk/>
            <pc:sldMk cId="1715568721" sldId="256"/>
            <ac:spMk id="4" creationId="{67D5AF9D-B0DC-43A3-AAC6-1547D97B9220}"/>
          </ac:spMkLst>
        </pc:spChg>
        <pc:spChg chg="add mod">
          <ac:chgData name="Qahtan, A.A.A. (Hakim)" userId="2e0f559b-8f84-4ffd-87e2-eac7fe92b5e6" providerId="ADAL" clId="{6E9D1478-BB00-428C-9801-AEDB4433F89F}" dt="2020-02-17T08:50:38.228" v="22" actId="14100"/>
          <ac:spMkLst>
            <pc:docMk/>
            <pc:sldMk cId="1715568721" sldId="256"/>
            <ac:spMk id="5" creationId="{A0C7FD2C-79F4-4035-B87B-567FCDEE550A}"/>
          </ac:spMkLst>
        </pc:spChg>
        <pc:spChg chg="add mod">
          <ac:chgData name="Qahtan, A.A.A. (Hakim)" userId="2e0f559b-8f84-4ffd-87e2-eac7fe92b5e6" providerId="ADAL" clId="{6E9D1478-BB00-428C-9801-AEDB4433F89F}" dt="2020-02-17T10:13:34.605" v="1699" actId="108"/>
          <ac:spMkLst>
            <pc:docMk/>
            <pc:sldMk cId="1715568721" sldId="256"/>
            <ac:spMk id="6" creationId="{B95150EB-C963-4057-9C23-EDF2C9EC6773}"/>
          </ac:spMkLst>
        </pc:spChg>
        <pc:spChg chg="add mod">
          <ac:chgData name="Qahtan, A.A.A. (Hakim)" userId="2e0f559b-8f84-4ffd-87e2-eac7fe92b5e6" providerId="ADAL" clId="{6E9D1478-BB00-428C-9801-AEDB4433F89F}" dt="2020-02-17T10:13:20.159" v="1695"/>
          <ac:spMkLst>
            <pc:docMk/>
            <pc:sldMk cId="1715568721" sldId="256"/>
            <ac:spMk id="7" creationId="{EA95B730-DEB8-45EC-95F6-9E624B67ABF0}"/>
          </ac:spMkLst>
        </pc:spChg>
      </pc:sldChg>
      <pc:sldChg chg="modSp add">
        <pc:chgData name="Qahtan, A.A.A. (Hakim)" userId="2e0f559b-8f84-4ffd-87e2-eac7fe92b5e6" providerId="ADAL" clId="{6E9D1478-BB00-428C-9801-AEDB4433F89F}" dt="2020-02-17T10:12:51.736" v="1692" actId="14100"/>
        <pc:sldMkLst>
          <pc:docMk/>
          <pc:sldMk cId="4206597098" sldId="257"/>
        </pc:sldMkLst>
        <pc:spChg chg="mod">
          <ac:chgData name="Qahtan, A.A.A. (Hakim)" userId="2e0f559b-8f84-4ffd-87e2-eac7fe92b5e6" providerId="ADAL" clId="{6E9D1478-BB00-428C-9801-AEDB4433F89F}" dt="2020-02-17T10:12:51.736" v="1692" actId="14100"/>
          <ac:spMkLst>
            <pc:docMk/>
            <pc:sldMk cId="4206597098" sldId="257"/>
            <ac:spMk id="2" creationId="{285AF5F2-267A-4A6E-AAB7-2C088BAE714C}"/>
          </ac:spMkLst>
        </pc:spChg>
        <pc:spChg chg="mod">
          <ac:chgData name="Qahtan, A.A.A. (Hakim)" userId="2e0f559b-8f84-4ffd-87e2-eac7fe92b5e6" providerId="ADAL" clId="{6E9D1478-BB00-428C-9801-AEDB4433F89F}" dt="2020-02-17T08:52:45.152" v="117" actId="14100"/>
          <ac:spMkLst>
            <pc:docMk/>
            <pc:sldMk cId="4206597098" sldId="257"/>
            <ac:spMk id="3" creationId="{C1825166-E312-42E3-86E9-D4580053EAA4}"/>
          </ac:spMkLst>
        </pc:spChg>
      </pc:sldChg>
      <pc:sldChg chg="modSp add">
        <pc:chgData name="Qahtan, A.A.A. (Hakim)" userId="2e0f559b-8f84-4ffd-87e2-eac7fe92b5e6" providerId="ADAL" clId="{6E9D1478-BB00-428C-9801-AEDB4433F89F}" dt="2020-02-17T10:12:45.716" v="1691" actId="14100"/>
        <pc:sldMkLst>
          <pc:docMk/>
          <pc:sldMk cId="1016901245" sldId="258"/>
        </pc:sldMkLst>
        <pc:spChg chg="mod">
          <ac:chgData name="Qahtan, A.A.A. (Hakim)" userId="2e0f559b-8f84-4ffd-87e2-eac7fe92b5e6" providerId="ADAL" clId="{6E9D1478-BB00-428C-9801-AEDB4433F89F}" dt="2020-02-17T10:12:45.716" v="1691" actId="14100"/>
          <ac:spMkLst>
            <pc:docMk/>
            <pc:sldMk cId="1016901245" sldId="258"/>
            <ac:spMk id="2" creationId="{285AF5F2-267A-4A6E-AAB7-2C088BAE714C}"/>
          </ac:spMkLst>
        </pc:spChg>
        <pc:spChg chg="mod">
          <ac:chgData name="Qahtan, A.A.A. (Hakim)" userId="2e0f559b-8f84-4ffd-87e2-eac7fe92b5e6" providerId="ADAL" clId="{6E9D1478-BB00-428C-9801-AEDB4433F89F}" dt="2020-02-17T08:56:04.785" v="144" actId="20577"/>
          <ac:spMkLst>
            <pc:docMk/>
            <pc:sldMk cId="1016901245" sldId="258"/>
            <ac:spMk id="3" creationId="{C1825166-E312-42E3-86E9-D4580053EAA4}"/>
          </ac:spMkLst>
        </pc:spChg>
      </pc:sldChg>
      <pc:sldChg chg="modSp add">
        <pc:chgData name="Qahtan, A.A.A. (Hakim)" userId="2e0f559b-8f84-4ffd-87e2-eac7fe92b5e6" providerId="ADAL" clId="{6E9D1478-BB00-428C-9801-AEDB4433F89F}" dt="2020-02-17T10:12:40.212" v="1690" actId="14100"/>
        <pc:sldMkLst>
          <pc:docMk/>
          <pc:sldMk cId="2666608328" sldId="259"/>
        </pc:sldMkLst>
        <pc:spChg chg="mod">
          <ac:chgData name="Qahtan, A.A.A. (Hakim)" userId="2e0f559b-8f84-4ffd-87e2-eac7fe92b5e6" providerId="ADAL" clId="{6E9D1478-BB00-428C-9801-AEDB4433F89F}" dt="2020-02-17T10:12:40.212" v="1690" actId="14100"/>
          <ac:spMkLst>
            <pc:docMk/>
            <pc:sldMk cId="2666608328" sldId="259"/>
            <ac:spMk id="2" creationId="{285AF5F2-267A-4A6E-AAB7-2C088BAE714C}"/>
          </ac:spMkLst>
        </pc:spChg>
        <pc:spChg chg="mod">
          <ac:chgData name="Qahtan, A.A.A. (Hakim)" userId="2e0f559b-8f84-4ffd-87e2-eac7fe92b5e6" providerId="ADAL" clId="{6E9D1478-BB00-428C-9801-AEDB4433F89F}" dt="2020-02-17T08:59:36.939" v="211" actId="20577"/>
          <ac:spMkLst>
            <pc:docMk/>
            <pc:sldMk cId="2666608328" sldId="259"/>
            <ac:spMk id="3" creationId="{C1825166-E312-42E3-86E9-D4580053EAA4}"/>
          </ac:spMkLst>
        </pc:spChg>
      </pc:sldChg>
      <pc:sldChg chg="addSp delSp modSp add">
        <pc:chgData name="Qahtan, A.A.A. (Hakim)" userId="2e0f559b-8f84-4ffd-87e2-eac7fe92b5e6" providerId="ADAL" clId="{6E9D1478-BB00-428C-9801-AEDB4433F89F}" dt="2020-02-17T10:12:35.490" v="1689" actId="14100"/>
        <pc:sldMkLst>
          <pc:docMk/>
          <pc:sldMk cId="4012938467" sldId="260"/>
        </pc:sldMkLst>
        <pc:spChg chg="mod">
          <ac:chgData name="Qahtan, A.A.A. (Hakim)" userId="2e0f559b-8f84-4ffd-87e2-eac7fe92b5e6" providerId="ADAL" clId="{6E9D1478-BB00-428C-9801-AEDB4433F89F}" dt="2020-02-17T10:12:35.490" v="1689" actId="14100"/>
          <ac:spMkLst>
            <pc:docMk/>
            <pc:sldMk cId="4012938467" sldId="260"/>
            <ac:spMk id="2" creationId="{285AF5F2-267A-4A6E-AAB7-2C088BAE714C}"/>
          </ac:spMkLst>
        </pc:spChg>
        <pc:spChg chg="del mod">
          <ac:chgData name="Qahtan, A.A.A. (Hakim)" userId="2e0f559b-8f84-4ffd-87e2-eac7fe92b5e6" providerId="ADAL" clId="{6E9D1478-BB00-428C-9801-AEDB4433F89F}" dt="2020-02-17T09:02:55.126" v="227" actId="478"/>
          <ac:spMkLst>
            <pc:docMk/>
            <pc:sldMk cId="4012938467" sldId="260"/>
            <ac:spMk id="3" creationId="{C1825166-E312-42E3-86E9-D4580053EAA4}"/>
          </ac:spMkLst>
        </pc:spChg>
        <pc:spChg chg="add del mod">
          <ac:chgData name="Qahtan, A.A.A. (Hakim)" userId="2e0f559b-8f84-4ffd-87e2-eac7fe92b5e6" providerId="ADAL" clId="{6E9D1478-BB00-428C-9801-AEDB4433F89F}" dt="2020-02-17T09:02:56.955" v="228" actId="478"/>
          <ac:spMkLst>
            <pc:docMk/>
            <pc:sldMk cId="4012938467" sldId="260"/>
            <ac:spMk id="5" creationId="{CE2CF78E-1499-4CDD-BA7B-8094C5D597E2}"/>
          </ac:spMkLst>
        </pc:spChg>
        <pc:graphicFrameChg chg="add mod modGraphic">
          <ac:chgData name="Qahtan, A.A.A. (Hakim)" userId="2e0f559b-8f84-4ffd-87e2-eac7fe92b5e6" providerId="ADAL" clId="{6E9D1478-BB00-428C-9801-AEDB4433F89F}" dt="2020-02-17T09:05:55.789" v="266" actId="255"/>
          <ac:graphicFrameMkLst>
            <pc:docMk/>
            <pc:sldMk cId="4012938467" sldId="260"/>
            <ac:graphicFrameMk id="6" creationId="{092BF0B1-135E-4321-B58E-CF0D74C203F5}"/>
          </ac:graphicFrameMkLst>
        </pc:graphicFrameChg>
      </pc:sldChg>
      <pc:sldChg chg="modSp add">
        <pc:chgData name="Qahtan, A.A.A. (Hakim)" userId="2e0f559b-8f84-4ffd-87e2-eac7fe92b5e6" providerId="ADAL" clId="{6E9D1478-BB00-428C-9801-AEDB4433F89F}" dt="2020-02-17T10:12:30.658" v="1688" actId="14100"/>
        <pc:sldMkLst>
          <pc:docMk/>
          <pc:sldMk cId="2658942175" sldId="261"/>
        </pc:sldMkLst>
        <pc:spChg chg="mod">
          <ac:chgData name="Qahtan, A.A.A. (Hakim)" userId="2e0f559b-8f84-4ffd-87e2-eac7fe92b5e6" providerId="ADAL" clId="{6E9D1478-BB00-428C-9801-AEDB4433F89F}" dt="2020-02-17T10:12:30.658" v="1688" actId="14100"/>
          <ac:spMkLst>
            <pc:docMk/>
            <pc:sldMk cId="2658942175" sldId="261"/>
            <ac:spMk id="2" creationId="{285AF5F2-267A-4A6E-AAB7-2C088BAE714C}"/>
          </ac:spMkLst>
        </pc:spChg>
        <pc:spChg chg="mod">
          <ac:chgData name="Qahtan, A.A.A. (Hakim)" userId="2e0f559b-8f84-4ffd-87e2-eac7fe92b5e6" providerId="ADAL" clId="{6E9D1478-BB00-428C-9801-AEDB4433F89F}" dt="2020-02-17T09:07:20.040" v="286"/>
          <ac:spMkLst>
            <pc:docMk/>
            <pc:sldMk cId="2658942175" sldId="261"/>
            <ac:spMk id="3" creationId="{C1825166-E312-42E3-86E9-D4580053EAA4}"/>
          </ac:spMkLst>
        </pc:spChg>
      </pc:sldChg>
      <pc:sldChg chg="modSp add">
        <pc:chgData name="Qahtan, A.A.A. (Hakim)" userId="2e0f559b-8f84-4ffd-87e2-eac7fe92b5e6" providerId="ADAL" clId="{6E9D1478-BB00-428C-9801-AEDB4433F89F}" dt="2020-02-17T10:12:26.450" v="1687" actId="14100"/>
        <pc:sldMkLst>
          <pc:docMk/>
          <pc:sldMk cId="507035026" sldId="262"/>
        </pc:sldMkLst>
        <pc:spChg chg="mod">
          <ac:chgData name="Qahtan, A.A.A. (Hakim)" userId="2e0f559b-8f84-4ffd-87e2-eac7fe92b5e6" providerId="ADAL" clId="{6E9D1478-BB00-428C-9801-AEDB4433F89F}" dt="2020-02-17T10:12:26.450" v="1687" actId="14100"/>
          <ac:spMkLst>
            <pc:docMk/>
            <pc:sldMk cId="507035026" sldId="262"/>
            <ac:spMk id="2" creationId="{285AF5F2-267A-4A6E-AAB7-2C088BAE714C}"/>
          </ac:spMkLst>
        </pc:spChg>
        <pc:spChg chg="mod">
          <ac:chgData name="Qahtan, A.A.A. (Hakim)" userId="2e0f559b-8f84-4ffd-87e2-eac7fe92b5e6" providerId="ADAL" clId="{6E9D1478-BB00-428C-9801-AEDB4433F89F}" dt="2020-02-17T09:11:10.782" v="310"/>
          <ac:spMkLst>
            <pc:docMk/>
            <pc:sldMk cId="507035026" sldId="262"/>
            <ac:spMk id="3" creationId="{C1825166-E312-42E3-86E9-D4580053EAA4}"/>
          </ac:spMkLst>
        </pc:spChg>
      </pc:sldChg>
      <pc:sldChg chg="modSp add">
        <pc:chgData name="Qahtan, A.A.A. (Hakim)" userId="2e0f559b-8f84-4ffd-87e2-eac7fe92b5e6" providerId="ADAL" clId="{6E9D1478-BB00-428C-9801-AEDB4433F89F}" dt="2020-02-17T10:12:18.660" v="1685" actId="14100"/>
        <pc:sldMkLst>
          <pc:docMk/>
          <pc:sldMk cId="2898936149" sldId="263"/>
        </pc:sldMkLst>
        <pc:spChg chg="mod">
          <ac:chgData name="Qahtan, A.A.A. (Hakim)" userId="2e0f559b-8f84-4ffd-87e2-eac7fe92b5e6" providerId="ADAL" clId="{6E9D1478-BB00-428C-9801-AEDB4433F89F}" dt="2020-02-17T10:12:18.660" v="1685" actId="14100"/>
          <ac:spMkLst>
            <pc:docMk/>
            <pc:sldMk cId="2898936149" sldId="263"/>
            <ac:spMk id="2" creationId="{285AF5F2-267A-4A6E-AAB7-2C088BAE714C}"/>
          </ac:spMkLst>
        </pc:spChg>
        <pc:spChg chg="mod">
          <ac:chgData name="Qahtan, A.A.A. (Hakim)" userId="2e0f559b-8f84-4ffd-87e2-eac7fe92b5e6" providerId="ADAL" clId="{6E9D1478-BB00-428C-9801-AEDB4433F89F}" dt="2020-02-17T09:13:33.303" v="343" actId="20577"/>
          <ac:spMkLst>
            <pc:docMk/>
            <pc:sldMk cId="2898936149" sldId="263"/>
            <ac:spMk id="3" creationId="{C1825166-E312-42E3-86E9-D4580053EAA4}"/>
          </ac:spMkLst>
        </pc:spChg>
      </pc:sldChg>
      <pc:sldChg chg="modSp add">
        <pc:chgData name="Qahtan, A.A.A. (Hakim)" userId="2e0f559b-8f84-4ffd-87e2-eac7fe92b5e6" providerId="ADAL" clId="{6E9D1478-BB00-428C-9801-AEDB4433F89F}" dt="2020-02-17T10:12:12.910" v="1684" actId="14100"/>
        <pc:sldMkLst>
          <pc:docMk/>
          <pc:sldMk cId="1218226864" sldId="264"/>
        </pc:sldMkLst>
        <pc:spChg chg="mod">
          <ac:chgData name="Qahtan, A.A.A. (Hakim)" userId="2e0f559b-8f84-4ffd-87e2-eac7fe92b5e6" providerId="ADAL" clId="{6E9D1478-BB00-428C-9801-AEDB4433F89F}" dt="2020-02-17T10:12:12.910" v="1684" actId="14100"/>
          <ac:spMkLst>
            <pc:docMk/>
            <pc:sldMk cId="1218226864" sldId="264"/>
            <ac:spMk id="2" creationId="{285AF5F2-267A-4A6E-AAB7-2C088BAE714C}"/>
          </ac:spMkLst>
        </pc:spChg>
        <pc:spChg chg="mod">
          <ac:chgData name="Qahtan, A.A.A. (Hakim)" userId="2e0f559b-8f84-4ffd-87e2-eac7fe92b5e6" providerId="ADAL" clId="{6E9D1478-BB00-428C-9801-AEDB4433F89F}" dt="2020-02-17T09:20:04.383" v="446" actId="20577"/>
          <ac:spMkLst>
            <pc:docMk/>
            <pc:sldMk cId="1218226864" sldId="264"/>
            <ac:spMk id="3" creationId="{C1825166-E312-42E3-86E9-D4580053EAA4}"/>
          </ac:spMkLst>
        </pc:spChg>
      </pc:sldChg>
      <pc:sldChg chg="addSp modSp add">
        <pc:chgData name="Qahtan, A.A.A. (Hakim)" userId="2e0f559b-8f84-4ffd-87e2-eac7fe92b5e6" providerId="ADAL" clId="{6E9D1478-BB00-428C-9801-AEDB4433F89F}" dt="2020-02-17T10:12:07.609" v="1683" actId="14100"/>
        <pc:sldMkLst>
          <pc:docMk/>
          <pc:sldMk cId="1479202834" sldId="265"/>
        </pc:sldMkLst>
        <pc:spChg chg="mod">
          <ac:chgData name="Qahtan, A.A.A. (Hakim)" userId="2e0f559b-8f84-4ffd-87e2-eac7fe92b5e6" providerId="ADAL" clId="{6E9D1478-BB00-428C-9801-AEDB4433F89F}" dt="2020-02-17T10:12:07.609" v="1683" actId="14100"/>
          <ac:spMkLst>
            <pc:docMk/>
            <pc:sldMk cId="1479202834" sldId="265"/>
            <ac:spMk id="2" creationId="{285AF5F2-267A-4A6E-AAB7-2C088BAE714C}"/>
          </ac:spMkLst>
        </pc:spChg>
        <pc:spChg chg="mod">
          <ac:chgData name="Qahtan, A.A.A. (Hakim)" userId="2e0f559b-8f84-4ffd-87e2-eac7fe92b5e6" providerId="ADAL" clId="{6E9D1478-BB00-428C-9801-AEDB4433F89F}" dt="2020-02-17T09:21:01.654" v="453" actId="14100"/>
          <ac:spMkLst>
            <pc:docMk/>
            <pc:sldMk cId="1479202834" sldId="265"/>
            <ac:spMk id="3" creationId="{C1825166-E312-42E3-86E9-D4580053EAA4}"/>
          </ac:spMkLst>
        </pc:spChg>
        <pc:spChg chg="add mod">
          <ac:chgData name="Qahtan, A.A.A. (Hakim)" userId="2e0f559b-8f84-4ffd-87e2-eac7fe92b5e6" providerId="ADAL" clId="{6E9D1478-BB00-428C-9801-AEDB4433F89F}" dt="2020-02-17T09:21:22.558" v="457" actId="255"/>
          <ac:spMkLst>
            <pc:docMk/>
            <pc:sldMk cId="1479202834" sldId="265"/>
            <ac:spMk id="4" creationId="{B5B5EC55-0423-440F-A809-1F8BF414B27E}"/>
          </ac:spMkLst>
        </pc:spChg>
      </pc:sldChg>
      <pc:sldChg chg="delSp modSp add">
        <pc:chgData name="Qahtan, A.A.A. (Hakim)" userId="2e0f559b-8f84-4ffd-87e2-eac7fe92b5e6" providerId="ADAL" clId="{6E9D1478-BB00-428C-9801-AEDB4433F89F}" dt="2020-02-17T11:02:20.822" v="2211" actId="113"/>
        <pc:sldMkLst>
          <pc:docMk/>
          <pc:sldMk cId="2632125791" sldId="266"/>
        </pc:sldMkLst>
        <pc:spChg chg="mod">
          <ac:chgData name="Qahtan, A.A.A. (Hakim)" userId="2e0f559b-8f84-4ffd-87e2-eac7fe92b5e6" providerId="ADAL" clId="{6E9D1478-BB00-428C-9801-AEDB4433F89F}" dt="2020-02-17T10:11:53.240" v="1680" actId="14100"/>
          <ac:spMkLst>
            <pc:docMk/>
            <pc:sldMk cId="2632125791" sldId="266"/>
            <ac:spMk id="2" creationId="{285AF5F2-267A-4A6E-AAB7-2C088BAE714C}"/>
          </ac:spMkLst>
        </pc:spChg>
        <pc:spChg chg="mod">
          <ac:chgData name="Qahtan, A.A.A. (Hakim)" userId="2e0f559b-8f84-4ffd-87e2-eac7fe92b5e6" providerId="ADAL" clId="{6E9D1478-BB00-428C-9801-AEDB4433F89F}" dt="2020-02-17T11:02:20.822" v="2211" actId="113"/>
          <ac:spMkLst>
            <pc:docMk/>
            <pc:sldMk cId="2632125791" sldId="266"/>
            <ac:spMk id="3" creationId="{C1825166-E312-42E3-86E9-D4580053EAA4}"/>
          </ac:spMkLst>
        </pc:spChg>
        <pc:spChg chg="del">
          <ac:chgData name="Qahtan, A.A.A. (Hakim)" userId="2e0f559b-8f84-4ffd-87e2-eac7fe92b5e6" providerId="ADAL" clId="{6E9D1478-BB00-428C-9801-AEDB4433F89F}" dt="2020-02-17T09:23:25.448" v="504" actId="478"/>
          <ac:spMkLst>
            <pc:docMk/>
            <pc:sldMk cId="2632125791" sldId="266"/>
            <ac:spMk id="4" creationId="{B5B5EC55-0423-440F-A809-1F8BF414B27E}"/>
          </ac:spMkLst>
        </pc:spChg>
      </pc:sldChg>
      <pc:sldChg chg="addSp modSp add">
        <pc:chgData name="Qahtan, A.A.A. (Hakim)" userId="2e0f559b-8f84-4ffd-87e2-eac7fe92b5e6" providerId="ADAL" clId="{6E9D1478-BB00-428C-9801-AEDB4433F89F}" dt="2020-02-17T10:11:49.185" v="1679" actId="14100"/>
        <pc:sldMkLst>
          <pc:docMk/>
          <pc:sldMk cId="1915160459" sldId="267"/>
        </pc:sldMkLst>
        <pc:spChg chg="mod">
          <ac:chgData name="Qahtan, A.A.A. (Hakim)" userId="2e0f559b-8f84-4ffd-87e2-eac7fe92b5e6" providerId="ADAL" clId="{6E9D1478-BB00-428C-9801-AEDB4433F89F}" dt="2020-02-17T10:11:49.185" v="1679" actId="14100"/>
          <ac:spMkLst>
            <pc:docMk/>
            <pc:sldMk cId="1915160459" sldId="267"/>
            <ac:spMk id="2" creationId="{285AF5F2-267A-4A6E-AAB7-2C088BAE714C}"/>
          </ac:spMkLst>
        </pc:spChg>
        <pc:spChg chg="mod">
          <ac:chgData name="Qahtan, A.A.A. (Hakim)" userId="2e0f559b-8f84-4ffd-87e2-eac7fe92b5e6" providerId="ADAL" clId="{6E9D1478-BB00-428C-9801-AEDB4433F89F}" dt="2020-02-17T09:26:03.515" v="576" actId="14100"/>
          <ac:spMkLst>
            <pc:docMk/>
            <pc:sldMk cId="1915160459" sldId="267"/>
            <ac:spMk id="3" creationId="{C1825166-E312-42E3-86E9-D4580053EAA4}"/>
          </ac:spMkLst>
        </pc:spChg>
        <pc:spChg chg="add mod">
          <ac:chgData name="Qahtan, A.A.A. (Hakim)" userId="2e0f559b-8f84-4ffd-87e2-eac7fe92b5e6" providerId="ADAL" clId="{6E9D1478-BB00-428C-9801-AEDB4433F89F}" dt="2020-02-17T09:30:47.508" v="697" actId="1076"/>
          <ac:spMkLst>
            <pc:docMk/>
            <pc:sldMk cId="1915160459" sldId="267"/>
            <ac:spMk id="4" creationId="{3BAAB0F6-8A5A-4532-A525-F11B496A4E0B}"/>
          </ac:spMkLst>
        </pc:spChg>
        <pc:spChg chg="add mod">
          <ac:chgData name="Qahtan, A.A.A. (Hakim)" userId="2e0f559b-8f84-4ffd-87e2-eac7fe92b5e6" providerId="ADAL" clId="{6E9D1478-BB00-428C-9801-AEDB4433F89F}" dt="2020-02-17T09:27:00.626" v="595" actId="1076"/>
          <ac:spMkLst>
            <pc:docMk/>
            <pc:sldMk cId="1915160459" sldId="267"/>
            <ac:spMk id="5" creationId="{DC843D24-0E13-4886-B42E-028955ED73C6}"/>
          </ac:spMkLst>
        </pc:spChg>
        <pc:spChg chg="add mod">
          <ac:chgData name="Qahtan, A.A.A. (Hakim)" userId="2e0f559b-8f84-4ffd-87e2-eac7fe92b5e6" providerId="ADAL" clId="{6E9D1478-BB00-428C-9801-AEDB4433F89F}" dt="2020-02-17T09:31:18.234" v="700" actId="207"/>
          <ac:spMkLst>
            <pc:docMk/>
            <pc:sldMk cId="1915160459" sldId="267"/>
            <ac:spMk id="6" creationId="{E0C696AC-9635-4315-899D-EF1C68AA075D}"/>
          </ac:spMkLst>
        </pc:spChg>
        <pc:spChg chg="add mod">
          <ac:chgData name="Qahtan, A.A.A. (Hakim)" userId="2e0f559b-8f84-4ffd-87e2-eac7fe92b5e6" providerId="ADAL" clId="{6E9D1478-BB00-428C-9801-AEDB4433F89F}" dt="2020-02-17T09:31:18.234" v="700" actId="207"/>
          <ac:spMkLst>
            <pc:docMk/>
            <pc:sldMk cId="1915160459" sldId="267"/>
            <ac:spMk id="7" creationId="{6407AA12-F541-4963-85C6-D1C82D720232}"/>
          </ac:spMkLst>
        </pc:spChg>
        <pc:spChg chg="add mod">
          <ac:chgData name="Qahtan, A.A.A. (Hakim)" userId="2e0f559b-8f84-4ffd-87e2-eac7fe92b5e6" providerId="ADAL" clId="{6E9D1478-BB00-428C-9801-AEDB4433F89F}" dt="2020-02-17T09:31:18.234" v="700" actId="207"/>
          <ac:spMkLst>
            <pc:docMk/>
            <pc:sldMk cId="1915160459" sldId="267"/>
            <ac:spMk id="8" creationId="{3C51B439-8616-4D0B-8317-86407AF11CBC}"/>
          </ac:spMkLst>
        </pc:spChg>
        <pc:spChg chg="add mod">
          <ac:chgData name="Qahtan, A.A.A. (Hakim)" userId="2e0f559b-8f84-4ffd-87e2-eac7fe92b5e6" providerId="ADAL" clId="{6E9D1478-BB00-428C-9801-AEDB4433F89F}" dt="2020-02-17T09:28:17.606" v="633" actId="1035"/>
          <ac:spMkLst>
            <pc:docMk/>
            <pc:sldMk cId="1915160459" sldId="267"/>
            <ac:spMk id="9" creationId="{5E2036D6-F26F-496D-AB23-FB2AEFDE5739}"/>
          </ac:spMkLst>
        </pc:spChg>
        <pc:spChg chg="add mod">
          <ac:chgData name="Qahtan, A.A.A. (Hakim)" userId="2e0f559b-8f84-4ffd-87e2-eac7fe92b5e6" providerId="ADAL" clId="{6E9D1478-BB00-428C-9801-AEDB4433F89F}" dt="2020-02-17T09:29:06.833" v="663" actId="14100"/>
          <ac:spMkLst>
            <pc:docMk/>
            <pc:sldMk cId="1915160459" sldId="267"/>
            <ac:spMk id="10" creationId="{8DB2AD43-04F1-485B-B69D-B6ED8D5887E5}"/>
          </ac:spMkLst>
        </pc:spChg>
        <pc:spChg chg="add mod">
          <ac:chgData name="Qahtan, A.A.A. (Hakim)" userId="2e0f559b-8f84-4ffd-87e2-eac7fe92b5e6" providerId="ADAL" clId="{6E9D1478-BB00-428C-9801-AEDB4433F89F}" dt="2020-02-17T09:30:17.681" v="693" actId="1038"/>
          <ac:spMkLst>
            <pc:docMk/>
            <pc:sldMk cId="1915160459" sldId="267"/>
            <ac:spMk id="11" creationId="{AB909588-D66F-455A-B707-8ED80E7E4A1D}"/>
          </ac:spMkLst>
        </pc:spChg>
        <pc:cxnChg chg="add mod">
          <ac:chgData name="Qahtan, A.A.A. (Hakim)" userId="2e0f559b-8f84-4ffd-87e2-eac7fe92b5e6" providerId="ADAL" clId="{6E9D1478-BB00-428C-9801-AEDB4433F89F}" dt="2020-02-17T09:29:57.737" v="678" actId="692"/>
          <ac:cxnSpMkLst>
            <pc:docMk/>
            <pc:sldMk cId="1915160459" sldId="267"/>
            <ac:cxnSpMk id="13" creationId="{6C276435-F238-48F9-9F76-370D1B818E05}"/>
          </ac:cxnSpMkLst>
        </pc:cxnChg>
        <pc:cxnChg chg="add mod">
          <ac:chgData name="Qahtan, A.A.A. (Hakim)" userId="2e0f559b-8f84-4ffd-87e2-eac7fe92b5e6" providerId="ADAL" clId="{6E9D1478-BB00-428C-9801-AEDB4433F89F}" dt="2020-02-17T09:30:08.053" v="681" actId="14100"/>
          <ac:cxnSpMkLst>
            <pc:docMk/>
            <pc:sldMk cId="1915160459" sldId="267"/>
            <ac:cxnSpMk id="15" creationId="{48C6A675-DFC8-4DFC-8683-DA8280EC2879}"/>
          </ac:cxnSpMkLst>
        </pc:cxnChg>
      </pc:sldChg>
      <pc:sldChg chg="modSp add ord">
        <pc:chgData name="Qahtan, A.A.A. (Hakim)" userId="2e0f559b-8f84-4ffd-87e2-eac7fe92b5e6" providerId="ADAL" clId="{6E9D1478-BB00-428C-9801-AEDB4433F89F}" dt="2020-02-17T10:11:45.771" v="1678" actId="14100"/>
        <pc:sldMkLst>
          <pc:docMk/>
          <pc:sldMk cId="1539801870" sldId="268"/>
        </pc:sldMkLst>
        <pc:spChg chg="mod">
          <ac:chgData name="Qahtan, A.A.A. (Hakim)" userId="2e0f559b-8f84-4ffd-87e2-eac7fe92b5e6" providerId="ADAL" clId="{6E9D1478-BB00-428C-9801-AEDB4433F89F}" dt="2020-02-17T10:11:45.771" v="1678" actId="14100"/>
          <ac:spMkLst>
            <pc:docMk/>
            <pc:sldMk cId="1539801870" sldId="268"/>
            <ac:spMk id="2" creationId="{285AF5F2-267A-4A6E-AAB7-2C088BAE714C}"/>
          </ac:spMkLst>
        </pc:spChg>
        <pc:spChg chg="mod">
          <ac:chgData name="Qahtan, A.A.A. (Hakim)" userId="2e0f559b-8f84-4ffd-87e2-eac7fe92b5e6" providerId="ADAL" clId="{6E9D1478-BB00-428C-9801-AEDB4433F89F}" dt="2020-02-17T09:37:22.922" v="970" actId="20577"/>
          <ac:spMkLst>
            <pc:docMk/>
            <pc:sldMk cId="1539801870" sldId="268"/>
            <ac:spMk id="3" creationId="{C1825166-E312-42E3-86E9-D4580053EAA4}"/>
          </ac:spMkLst>
        </pc:spChg>
      </pc:sldChg>
      <pc:sldChg chg="addSp delSp modSp add">
        <pc:chgData name="Qahtan, A.A.A. (Hakim)" userId="2e0f559b-8f84-4ffd-87e2-eac7fe92b5e6" providerId="ADAL" clId="{6E9D1478-BB00-428C-9801-AEDB4433F89F}" dt="2020-02-17T16:14:33.399" v="4739" actId="20577"/>
        <pc:sldMkLst>
          <pc:docMk/>
          <pc:sldMk cId="1436791628" sldId="269"/>
        </pc:sldMkLst>
        <pc:spChg chg="mod">
          <ac:chgData name="Qahtan, A.A.A. (Hakim)" userId="2e0f559b-8f84-4ffd-87e2-eac7fe92b5e6" providerId="ADAL" clId="{6E9D1478-BB00-428C-9801-AEDB4433F89F}" dt="2020-02-17T10:11:41.486" v="1677" actId="14100"/>
          <ac:spMkLst>
            <pc:docMk/>
            <pc:sldMk cId="1436791628" sldId="269"/>
            <ac:spMk id="2" creationId="{285AF5F2-267A-4A6E-AAB7-2C088BAE714C}"/>
          </ac:spMkLst>
        </pc:spChg>
        <pc:spChg chg="mod">
          <ac:chgData name="Qahtan, A.A.A. (Hakim)" userId="2e0f559b-8f84-4ffd-87e2-eac7fe92b5e6" providerId="ADAL" clId="{6E9D1478-BB00-428C-9801-AEDB4433F89F}" dt="2020-02-17T09:39:07.818" v="1049" actId="14100"/>
          <ac:spMkLst>
            <pc:docMk/>
            <pc:sldMk cId="1436791628" sldId="269"/>
            <ac:spMk id="3" creationId="{C1825166-E312-42E3-86E9-D4580053EAA4}"/>
          </ac:spMkLst>
        </pc:spChg>
        <pc:spChg chg="add mod">
          <ac:chgData name="Qahtan, A.A.A. (Hakim)" userId="2e0f559b-8f84-4ffd-87e2-eac7fe92b5e6" providerId="ADAL" clId="{6E9D1478-BB00-428C-9801-AEDB4433F89F}" dt="2020-02-17T09:48:26.888" v="1337" actId="1076"/>
          <ac:spMkLst>
            <pc:docMk/>
            <pc:sldMk cId="1436791628" sldId="269"/>
            <ac:spMk id="20" creationId="{C2AF7CEA-EA81-498D-ABF4-0132B5AE6AB8}"/>
          </ac:spMkLst>
        </pc:spChg>
        <pc:spChg chg="add mod">
          <ac:chgData name="Qahtan, A.A.A. (Hakim)" userId="2e0f559b-8f84-4ffd-87e2-eac7fe92b5e6" providerId="ADAL" clId="{6E9D1478-BB00-428C-9801-AEDB4433F89F}" dt="2020-02-17T09:49:38.009" v="1372" actId="20577"/>
          <ac:spMkLst>
            <pc:docMk/>
            <pc:sldMk cId="1436791628" sldId="269"/>
            <ac:spMk id="30" creationId="{B6473A99-77B8-46F0-B85E-400DDBA09E1F}"/>
          </ac:spMkLst>
        </pc:spChg>
        <pc:graphicFrameChg chg="add del mod modGraphic">
          <ac:chgData name="Qahtan, A.A.A. (Hakim)" userId="2e0f559b-8f84-4ffd-87e2-eac7fe92b5e6" providerId="ADAL" clId="{6E9D1478-BB00-428C-9801-AEDB4433F89F}" dt="2020-02-17T09:39:50.753" v="1056" actId="3680"/>
          <ac:graphicFrameMkLst>
            <pc:docMk/>
            <pc:sldMk cId="1436791628" sldId="269"/>
            <ac:graphicFrameMk id="4" creationId="{54A9B45C-3CBC-4617-AF97-46724817DB10}"/>
          </ac:graphicFrameMkLst>
        </pc:graphicFrameChg>
        <pc:graphicFrameChg chg="add mod modGraphic">
          <ac:chgData name="Qahtan, A.A.A. (Hakim)" userId="2e0f559b-8f84-4ffd-87e2-eac7fe92b5e6" providerId="ADAL" clId="{6E9D1478-BB00-428C-9801-AEDB4433F89F}" dt="2020-02-17T16:14:33.399" v="4739" actId="20577"/>
          <ac:graphicFrameMkLst>
            <pc:docMk/>
            <pc:sldMk cId="1436791628" sldId="269"/>
            <ac:graphicFrameMk id="6" creationId="{9A07A113-3943-4B90-8477-959D9E624C51}"/>
          </ac:graphicFrameMkLst>
        </pc:graphicFrameChg>
        <pc:cxnChg chg="add mod">
          <ac:chgData name="Qahtan, A.A.A. (Hakim)" userId="2e0f559b-8f84-4ffd-87e2-eac7fe92b5e6" providerId="ADAL" clId="{6E9D1478-BB00-428C-9801-AEDB4433F89F}" dt="2020-02-17T09:47:34.322" v="1299" actId="1076"/>
          <ac:cxnSpMkLst>
            <pc:docMk/>
            <pc:sldMk cId="1436791628" sldId="269"/>
            <ac:cxnSpMk id="9" creationId="{99FCFD2A-A2C6-4591-8D23-206BD9641F22}"/>
          </ac:cxnSpMkLst>
        </pc:cxnChg>
        <pc:cxnChg chg="add mod">
          <ac:chgData name="Qahtan, A.A.A. (Hakim)" userId="2e0f559b-8f84-4ffd-87e2-eac7fe92b5e6" providerId="ADAL" clId="{6E9D1478-BB00-428C-9801-AEDB4433F89F}" dt="2020-02-17T09:47:34.322" v="1299" actId="1076"/>
          <ac:cxnSpMkLst>
            <pc:docMk/>
            <pc:sldMk cId="1436791628" sldId="269"/>
            <ac:cxnSpMk id="12" creationId="{7418DC92-B41F-48C3-B43E-3F566C1F73E3}"/>
          </ac:cxnSpMkLst>
        </pc:cxnChg>
        <pc:cxnChg chg="add mod">
          <ac:chgData name="Qahtan, A.A.A. (Hakim)" userId="2e0f559b-8f84-4ffd-87e2-eac7fe92b5e6" providerId="ADAL" clId="{6E9D1478-BB00-428C-9801-AEDB4433F89F}" dt="2020-02-17T09:47:34.322" v="1299" actId="1076"/>
          <ac:cxnSpMkLst>
            <pc:docMk/>
            <pc:sldMk cId="1436791628" sldId="269"/>
            <ac:cxnSpMk id="16" creationId="{B2F68F2D-A688-4F2F-A1BC-F9BBCEC3C5D2}"/>
          </ac:cxnSpMkLst>
        </pc:cxnChg>
        <pc:cxnChg chg="add mod">
          <ac:chgData name="Qahtan, A.A.A. (Hakim)" userId="2e0f559b-8f84-4ffd-87e2-eac7fe92b5e6" providerId="ADAL" clId="{6E9D1478-BB00-428C-9801-AEDB4433F89F}" dt="2020-02-17T09:47:34.322" v="1299" actId="1076"/>
          <ac:cxnSpMkLst>
            <pc:docMk/>
            <pc:sldMk cId="1436791628" sldId="269"/>
            <ac:cxnSpMk id="18" creationId="{488C70D0-7B48-4C3D-8DFD-C85A650122F3}"/>
          </ac:cxnSpMkLst>
        </pc:cxnChg>
        <pc:cxnChg chg="add mod">
          <ac:chgData name="Qahtan, A.A.A. (Hakim)" userId="2e0f559b-8f84-4ffd-87e2-eac7fe92b5e6" providerId="ADAL" clId="{6E9D1478-BB00-428C-9801-AEDB4433F89F}" dt="2020-02-17T09:48:43.209" v="1343" actId="14100"/>
          <ac:cxnSpMkLst>
            <pc:docMk/>
            <pc:sldMk cId="1436791628" sldId="269"/>
            <ac:cxnSpMk id="21" creationId="{ADA4111C-73CC-4470-9AC5-6FCD814A5E2E}"/>
          </ac:cxnSpMkLst>
        </pc:cxnChg>
        <pc:cxnChg chg="add mod">
          <ac:chgData name="Qahtan, A.A.A. (Hakim)" userId="2e0f559b-8f84-4ffd-87e2-eac7fe92b5e6" providerId="ADAL" clId="{6E9D1478-BB00-428C-9801-AEDB4433F89F}" dt="2020-02-17T09:48:49.762" v="1346" actId="14100"/>
          <ac:cxnSpMkLst>
            <pc:docMk/>
            <pc:sldMk cId="1436791628" sldId="269"/>
            <ac:cxnSpMk id="24" creationId="{0E48E9CE-B241-4C7B-B37D-1CE27A2A244D}"/>
          </ac:cxnSpMkLst>
        </pc:cxnChg>
        <pc:cxnChg chg="add mod">
          <ac:chgData name="Qahtan, A.A.A. (Hakim)" userId="2e0f559b-8f84-4ffd-87e2-eac7fe92b5e6" providerId="ADAL" clId="{6E9D1478-BB00-428C-9801-AEDB4433F89F}" dt="2020-02-17T09:48:55.374" v="1349" actId="14100"/>
          <ac:cxnSpMkLst>
            <pc:docMk/>
            <pc:sldMk cId="1436791628" sldId="269"/>
            <ac:cxnSpMk id="26" creationId="{6636CB7C-3D5C-42FF-94FB-D047E203121E}"/>
          </ac:cxnSpMkLst>
        </pc:cxnChg>
        <pc:cxnChg chg="add mod">
          <ac:chgData name="Qahtan, A.A.A. (Hakim)" userId="2e0f559b-8f84-4ffd-87e2-eac7fe92b5e6" providerId="ADAL" clId="{6E9D1478-BB00-428C-9801-AEDB4433F89F}" dt="2020-02-17T09:49:06.058" v="1352" actId="14100"/>
          <ac:cxnSpMkLst>
            <pc:docMk/>
            <pc:sldMk cId="1436791628" sldId="269"/>
            <ac:cxnSpMk id="28" creationId="{39045682-24D1-4F02-9EC3-F49D731D3B3A}"/>
          </ac:cxnSpMkLst>
        </pc:cxnChg>
      </pc:sldChg>
      <pc:sldChg chg="addSp delSp modSp add">
        <pc:chgData name="Qahtan, A.A.A. (Hakim)" userId="2e0f559b-8f84-4ffd-87e2-eac7fe92b5e6" providerId="ADAL" clId="{6E9D1478-BB00-428C-9801-AEDB4433F89F}" dt="2020-02-17T16:14:28.846" v="4738" actId="20577"/>
        <pc:sldMkLst>
          <pc:docMk/>
          <pc:sldMk cId="1409004062" sldId="270"/>
        </pc:sldMkLst>
        <pc:spChg chg="mod">
          <ac:chgData name="Qahtan, A.A.A. (Hakim)" userId="2e0f559b-8f84-4ffd-87e2-eac7fe92b5e6" providerId="ADAL" clId="{6E9D1478-BB00-428C-9801-AEDB4433F89F}" dt="2020-02-17T10:11:37.842" v="1676" actId="14100"/>
          <ac:spMkLst>
            <pc:docMk/>
            <pc:sldMk cId="1409004062" sldId="270"/>
            <ac:spMk id="2" creationId="{285AF5F2-267A-4A6E-AAB7-2C088BAE714C}"/>
          </ac:spMkLst>
        </pc:spChg>
        <pc:spChg chg="mod">
          <ac:chgData name="Qahtan, A.A.A. (Hakim)" userId="2e0f559b-8f84-4ffd-87e2-eac7fe92b5e6" providerId="ADAL" clId="{6E9D1478-BB00-428C-9801-AEDB4433F89F}" dt="2020-02-17T10:09:30.427" v="1631" actId="114"/>
          <ac:spMkLst>
            <pc:docMk/>
            <pc:sldMk cId="1409004062" sldId="270"/>
            <ac:spMk id="3" creationId="{C1825166-E312-42E3-86E9-D4580053EAA4}"/>
          </ac:spMkLst>
        </pc:spChg>
        <pc:spChg chg="add mod">
          <ac:chgData name="Qahtan, A.A.A. (Hakim)" userId="2e0f559b-8f84-4ffd-87e2-eac7fe92b5e6" providerId="ADAL" clId="{6E9D1478-BB00-428C-9801-AEDB4433F89F}" dt="2020-02-17T10:09:43.937" v="1643" actId="20577"/>
          <ac:spMkLst>
            <pc:docMk/>
            <pc:sldMk cId="1409004062" sldId="270"/>
            <ac:spMk id="17" creationId="{527C8E1A-6190-4CFC-A67C-7EF1F6297917}"/>
          </ac:spMkLst>
        </pc:spChg>
        <pc:spChg chg="del">
          <ac:chgData name="Qahtan, A.A.A. (Hakim)" userId="2e0f559b-8f84-4ffd-87e2-eac7fe92b5e6" providerId="ADAL" clId="{6E9D1478-BB00-428C-9801-AEDB4433F89F}" dt="2020-02-17T10:01:02.320" v="1374" actId="478"/>
          <ac:spMkLst>
            <pc:docMk/>
            <pc:sldMk cId="1409004062" sldId="270"/>
            <ac:spMk id="20" creationId="{C2AF7CEA-EA81-498D-ABF4-0132B5AE6AB8}"/>
          </ac:spMkLst>
        </pc:spChg>
        <pc:spChg chg="del">
          <ac:chgData name="Qahtan, A.A.A. (Hakim)" userId="2e0f559b-8f84-4ffd-87e2-eac7fe92b5e6" providerId="ADAL" clId="{6E9D1478-BB00-428C-9801-AEDB4433F89F}" dt="2020-02-17T10:01:29.392" v="1381" actId="478"/>
          <ac:spMkLst>
            <pc:docMk/>
            <pc:sldMk cId="1409004062" sldId="270"/>
            <ac:spMk id="30" creationId="{B6473A99-77B8-46F0-B85E-400DDBA09E1F}"/>
          </ac:spMkLst>
        </pc:spChg>
        <pc:graphicFrameChg chg="mod modGraphic">
          <ac:chgData name="Qahtan, A.A.A. (Hakim)" userId="2e0f559b-8f84-4ffd-87e2-eac7fe92b5e6" providerId="ADAL" clId="{6E9D1478-BB00-428C-9801-AEDB4433F89F}" dt="2020-02-17T16:14:28.846" v="4738" actId="20577"/>
          <ac:graphicFrameMkLst>
            <pc:docMk/>
            <pc:sldMk cId="1409004062" sldId="270"/>
            <ac:graphicFrameMk id="6" creationId="{9A07A113-3943-4B90-8477-959D9E624C51}"/>
          </ac:graphicFrameMkLst>
        </pc:graphicFrameChg>
        <pc:graphicFrameChg chg="add mod modGraphic">
          <ac:chgData name="Qahtan, A.A.A. (Hakim)" userId="2e0f559b-8f84-4ffd-87e2-eac7fe92b5e6" providerId="ADAL" clId="{6E9D1478-BB00-428C-9801-AEDB4433F89F}" dt="2020-02-17T10:09:02.169" v="1608" actId="20577"/>
          <ac:graphicFrameMkLst>
            <pc:docMk/>
            <pc:sldMk cId="1409004062" sldId="270"/>
            <ac:graphicFrameMk id="15" creationId="{2AE71C19-DD22-4378-84E1-82C3F09E7B1A}"/>
          </ac:graphicFrameMkLst>
        </pc:graphicFrameChg>
        <pc:cxnChg chg="del">
          <ac:chgData name="Qahtan, A.A.A. (Hakim)" userId="2e0f559b-8f84-4ffd-87e2-eac7fe92b5e6" providerId="ADAL" clId="{6E9D1478-BB00-428C-9801-AEDB4433F89F}" dt="2020-02-17T10:01:02.320" v="1374" actId="478"/>
          <ac:cxnSpMkLst>
            <pc:docMk/>
            <pc:sldMk cId="1409004062" sldId="270"/>
            <ac:cxnSpMk id="9" creationId="{99FCFD2A-A2C6-4591-8D23-206BD9641F22}"/>
          </ac:cxnSpMkLst>
        </pc:cxnChg>
        <pc:cxnChg chg="del">
          <ac:chgData name="Qahtan, A.A.A. (Hakim)" userId="2e0f559b-8f84-4ffd-87e2-eac7fe92b5e6" providerId="ADAL" clId="{6E9D1478-BB00-428C-9801-AEDB4433F89F}" dt="2020-02-17T10:01:02.320" v="1374" actId="478"/>
          <ac:cxnSpMkLst>
            <pc:docMk/>
            <pc:sldMk cId="1409004062" sldId="270"/>
            <ac:cxnSpMk id="12" creationId="{7418DC92-B41F-48C3-B43E-3F566C1F73E3}"/>
          </ac:cxnSpMkLst>
        </pc:cxnChg>
        <pc:cxnChg chg="del">
          <ac:chgData name="Qahtan, A.A.A. (Hakim)" userId="2e0f559b-8f84-4ffd-87e2-eac7fe92b5e6" providerId="ADAL" clId="{6E9D1478-BB00-428C-9801-AEDB4433F89F}" dt="2020-02-17T10:01:02.320" v="1374" actId="478"/>
          <ac:cxnSpMkLst>
            <pc:docMk/>
            <pc:sldMk cId="1409004062" sldId="270"/>
            <ac:cxnSpMk id="16" creationId="{B2F68F2D-A688-4F2F-A1BC-F9BBCEC3C5D2}"/>
          </ac:cxnSpMkLst>
        </pc:cxnChg>
        <pc:cxnChg chg="del">
          <ac:chgData name="Qahtan, A.A.A. (Hakim)" userId="2e0f559b-8f84-4ffd-87e2-eac7fe92b5e6" providerId="ADAL" clId="{6E9D1478-BB00-428C-9801-AEDB4433F89F}" dt="2020-02-17T10:01:02.320" v="1374" actId="478"/>
          <ac:cxnSpMkLst>
            <pc:docMk/>
            <pc:sldMk cId="1409004062" sldId="270"/>
            <ac:cxnSpMk id="18" creationId="{488C70D0-7B48-4C3D-8DFD-C85A650122F3}"/>
          </ac:cxnSpMkLst>
        </pc:cxnChg>
        <pc:cxnChg chg="del">
          <ac:chgData name="Qahtan, A.A.A. (Hakim)" userId="2e0f559b-8f84-4ffd-87e2-eac7fe92b5e6" providerId="ADAL" clId="{6E9D1478-BB00-428C-9801-AEDB4433F89F}" dt="2020-02-17T10:01:26.342" v="1380" actId="478"/>
          <ac:cxnSpMkLst>
            <pc:docMk/>
            <pc:sldMk cId="1409004062" sldId="270"/>
            <ac:cxnSpMk id="21" creationId="{ADA4111C-73CC-4470-9AC5-6FCD814A5E2E}"/>
          </ac:cxnSpMkLst>
        </pc:cxnChg>
        <pc:cxnChg chg="del">
          <ac:chgData name="Qahtan, A.A.A. (Hakim)" userId="2e0f559b-8f84-4ffd-87e2-eac7fe92b5e6" providerId="ADAL" clId="{6E9D1478-BB00-428C-9801-AEDB4433F89F}" dt="2020-02-17T10:01:26.342" v="1380" actId="478"/>
          <ac:cxnSpMkLst>
            <pc:docMk/>
            <pc:sldMk cId="1409004062" sldId="270"/>
            <ac:cxnSpMk id="24" creationId="{0E48E9CE-B241-4C7B-B37D-1CE27A2A244D}"/>
          </ac:cxnSpMkLst>
        </pc:cxnChg>
        <pc:cxnChg chg="del">
          <ac:chgData name="Qahtan, A.A.A. (Hakim)" userId="2e0f559b-8f84-4ffd-87e2-eac7fe92b5e6" providerId="ADAL" clId="{6E9D1478-BB00-428C-9801-AEDB4433F89F}" dt="2020-02-17T10:01:26.342" v="1380" actId="478"/>
          <ac:cxnSpMkLst>
            <pc:docMk/>
            <pc:sldMk cId="1409004062" sldId="270"/>
            <ac:cxnSpMk id="26" creationId="{6636CB7C-3D5C-42FF-94FB-D047E203121E}"/>
          </ac:cxnSpMkLst>
        </pc:cxnChg>
        <pc:cxnChg chg="del">
          <ac:chgData name="Qahtan, A.A.A. (Hakim)" userId="2e0f559b-8f84-4ffd-87e2-eac7fe92b5e6" providerId="ADAL" clId="{6E9D1478-BB00-428C-9801-AEDB4433F89F}" dt="2020-02-17T10:01:26.342" v="1380" actId="478"/>
          <ac:cxnSpMkLst>
            <pc:docMk/>
            <pc:sldMk cId="1409004062" sldId="270"/>
            <ac:cxnSpMk id="28" creationId="{39045682-24D1-4F02-9EC3-F49D731D3B3A}"/>
          </ac:cxnSpMkLst>
        </pc:cxnChg>
      </pc:sldChg>
      <pc:sldChg chg="addSp delSp modSp add">
        <pc:chgData name="Qahtan, A.A.A. (Hakim)" userId="2e0f559b-8f84-4ffd-87e2-eac7fe92b5e6" providerId="ADAL" clId="{6E9D1478-BB00-428C-9801-AEDB4433F89F}" dt="2020-02-17T11:27:24.626" v="2398" actId="14100"/>
        <pc:sldMkLst>
          <pc:docMk/>
          <pc:sldMk cId="2526688885" sldId="271"/>
        </pc:sldMkLst>
        <pc:spChg chg="mod">
          <ac:chgData name="Qahtan, A.A.A. (Hakim)" userId="2e0f559b-8f84-4ffd-87e2-eac7fe92b5e6" providerId="ADAL" clId="{6E9D1478-BB00-428C-9801-AEDB4433F89F}" dt="2020-02-17T11:03:04.995" v="2218" actId="20577"/>
          <ac:spMkLst>
            <pc:docMk/>
            <pc:sldMk cId="2526688885" sldId="271"/>
            <ac:spMk id="2" creationId="{285AF5F2-267A-4A6E-AAB7-2C088BAE714C}"/>
          </ac:spMkLst>
        </pc:spChg>
        <pc:spChg chg="del mod">
          <ac:chgData name="Qahtan, A.A.A. (Hakim)" userId="2e0f559b-8f84-4ffd-87e2-eac7fe92b5e6" providerId="ADAL" clId="{6E9D1478-BB00-428C-9801-AEDB4433F89F}" dt="2020-02-17T10:16:07.736" v="1751" actId="478"/>
          <ac:spMkLst>
            <pc:docMk/>
            <pc:sldMk cId="2526688885" sldId="271"/>
            <ac:spMk id="3" creationId="{C1825166-E312-42E3-86E9-D4580053EAA4}"/>
          </ac:spMkLst>
        </pc:spChg>
        <pc:spChg chg="add mod">
          <ac:chgData name="Qahtan, A.A.A. (Hakim)" userId="2e0f559b-8f84-4ffd-87e2-eac7fe92b5e6" providerId="ADAL" clId="{6E9D1478-BB00-428C-9801-AEDB4433F89F}" dt="2020-02-17T11:27:24.626" v="2398" actId="14100"/>
          <ac:spMkLst>
            <pc:docMk/>
            <pc:sldMk cId="2526688885" sldId="271"/>
            <ac:spMk id="5" creationId="{CDDB1FA9-E983-4B1F-A3ED-1B02562B98B5}"/>
          </ac:spMkLst>
        </pc:spChg>
      </pc:sldChg>
      <pc:sldChg chg="modSp add">
        <pc:chgData name="Qahtan, A.A.A. (Hakim)" userId="2e0f559b-8f84-4ffd-87e2-eac7fe92b5e6" providerId="ADAL" clId="{6E9D1478-BB00-428C-9801-AEDB4433F89F}" dt="2020-02-17T13:20:51.469" v="3299" actId="20577"/>
        <pc:sldMkLst>
          <pc:docMk/>
          <pc:sldMk cId="2311027654" sldId="272"/>
        </pc:sldMkLst>
        <pc:spChg chg="mod">
          <ac:chgData name="Qahtan, A.A.A. (Hakim)" userId="2e0f559b-8f84-4ffd-87e2-eac7fe92b5e6" providerId="ADAL" clId="{6E9D1478-BB00-428C-9801-AEDB4433F89F}" dt="2020-02-17T10:17:57.152" v="1796" actId="20577"/>
          <ac:spMkLst>
            <pc:docMk/>
            <pc:sldMk cId="2311027654" sldId="272"/>
            <ac:spMk id="2" creationId="{285AF5F2-267A-4A6E-AAB7-2C088BAE714C}"/>
          </ac:spMkLst>
        </pc:spChg>
        <pc:spChg chg="mod">
          <ac:chgData name="Qahtan, A.A.A. (Hakim)" userId="2e0f559b-8f84-4ffd-87e2-eac7fe92b5e6" providerId="ADAL" clId="{6E9D1478-BB00-428C-9801-AEDB4433F89F}" dt="2020-02-17T13:20:51.469" v="3299" actId="20577"/>
          <ac:spMkLst>
            <pc:docMk/>
            <pc:sldMk cId="2311027654" sldId="272"/>
            <ac:spMk id="5" creationId="{CDDB1FA9-E983-4B1F-A3ED-1B02562B98B5}"/>
          </ac:spMkLst>
        </pc:spChg>
      </pc:sldChg>
      <pc:sldChg chg="modSp add">
        <pc:chgData name="Qahtan, A.A.A. (Hakim)" userId="2e0f559b-8f84-4ffd-87e2-eac7fe92b5e6" providerId="ADAL" clId="{6E9D1478-BB00-428C-9801-AEDB4433F89F}" dt="2020-02-17T10:47:03.238" v="2166" actId="403"/>
        <pc:sldMkLst>
          <pc:docMk/>
          <pc:sldMk cId="2984300042" sldId="273"/>
        </pc:sldMkLst>
        <pc:spChg chg="mod">
          <ac:chgData name="Qahtan, A.A.A. (Hakim)" userId="2e0f559b-8f84-4ffd-87e2-eac7fe92b5e6" providerId="ADAL" clId="{6E9D1478-BB00-428C-9801-AEDB4433F89F}" dt="2020-02-17T10:47:03.238" v="2166" actId="403"/>
          <ac:spMkLst>
            <pc:docMk/>
            <pc:sldMk cId="2984300042" sldId="273"/>
            <ac:spMk id="3" creationId="{C1825166-E312-42E3-86E9-D4580053EAA4}"/>
          </ac:spMkLst>
        </pc:spChg>
      </pc:sldChg>
      <pc:sldChg chg="addSp modSp add">
        <pc:chgData name="Qahtan, A.A.A. (Hakim)" userId="2e0f559b-8f84-4ffd-87e2-eac7fe92b5e6" providerId="ADAL" clId="{6E9D1478-BB00-428C-9801-AEDB4433F89F}" dt="2020-02-17T13:58:36.332" v="3712" actId="1076"/>
        <pc:sldMkLst>
          <pc:docMk/>
          <pc:sldMk cId="2009740882" sldId="274"/>
        </pc:sldMkLst>
        <pc:spChg chg="add mod">
          <ac:chgData name="Qahtan, A.A.A. (Hakim)" userId="2e0f559b-8f84-4ffd-87e2-eac7fe92b5e6" providerId="ADAL" clId="{6E9D1478-BB00-428C-9801-AEDB4433F89F}" dt="2020-02-17T13:58:34.596" v="3711" actId="1076"/>
          <ac:spMkLst>
            <pc:docMk/>
            <pc:sldMk cId="2009740882" sldId="274"/>
            <ac:spMk id="2" creationId="{6F58E363-DEF3-4AC8-A6C7-1973B994C704}"/>
          </ac:spMkLst>
        </pc:spChg>
        <pc:cxnChg chg="add mod">
          <ac:chgData name="Qahtan, A.A.A. (Hakim)" userId="2e0f559b-8f84-4ffd-87e2-eac7fe92b5e6" providerId="ADAL" clId="{6E9D1478-BB00-428C-9801-AEDB4433F89F}" dt="2020-02-17T13:58:36.332" v="3712" actId="1076"/>
          <ac:cxnSpMkLst>
            <pc:docMk/>
            <pc:sldMk cId="2009740882" sldId="274"/>
            <ac:cxnSpMk id="3" creationId="{3879DA28-57D8-46DC-9BF7-32D7F0AE8996}"/>
          </ac:cxnSpMkLst>
        </pc:cxnChg>
      </pc:sldChg>
      <pc:sldChg chg="modSp add">
        <pc:chgData name="Qahtan, A.A.A. (Hakim)" userId="2e0f559b-8f84-4ffd-87e2-eac7fe92b5e6" providerId="ADAL" clId="{6E9D1478-BB00-428C-9801-AEDB4433F89F}" dt="2020-02-17T13:06:21.067" v="2970" actId="20577"/>
        <pc:sldMkLst>
          <pc:docMk/>
          <pc:sldMk cId="3084453329" sldId="275"/>
        </pc:sldMkLst>
        <pc:spChg chg="mod">
          <ac:chgData name="Qahtan, A.A.A. (Hakim)" userId="2e0f559b-8f84-4ffd-87e2-eac7fe92b5e6" providerId="ADAL" clId="{6E9D1478-BB00-428C-9801-AEDB4433F89F}" dt="2020-02-17T13:06:21.067" v="2970" actId="20577"/>
          <ac:spMkLst>
            <pc:docMk/>
            <pc:sldMk cId="3084453329" sldId="275"/>
            <ac:spMk id="5" creationId="{CDDB1FA9-E983-4B1F-A3ED-1B02562B98B5}"/>
          </ac:spMkLst>
        </pc:spChg>
      </pc:sldChg>
      <pc:sldChg chg="modSp add ord">
        <pc:chgData name="Qahtan, A.A.A. (Hakim)" userId="2e0f559b-8f84-4ffd-87e2-eac7fe92b5e6" providerId="ADAL" clId="{6E9D1478-BB00-428C-9801-AEDB4433F89F}" dt="2020-02-17T11:21:35.008" v="2361" actId="14100"/>
        <pc:sldMkLst>
          <pc:docMk/>
          <pc:sldMk cId="3616963728" sldId="276"/>
        </pc:sldMkLst>
        <pc:spChg chg="mod">
          <ac:chgData name="Qahtan, A.A.A. (Hakim)" userId="2e0f559b-8f84-4ffd-87e2-eac7fe92b5e6" providerId="ADAL" clId="{6E9D1478-BB00-428C-9801-AEDB4433F89F}" dt="2020-02-17T11:20:21.925" v="2353" actId="20577"/>
          <ac:spMkLst>
            <pc:docMk/>
            <pc:sldMk cId="3616963728" sldId="276"/>
            <ac:spMk id="2" creationId="{285AF5F2-267A-4A6E-AAB7-2C088BAE714C}"/>
          </ac:spMkLst>
        </pc:spChg>
        <pc:spChg chg="mod">
          <ac:chgData name="Qahtan, A.A.A. (Hakim)" userId="2e0f559b-8f84-4ffd-87e2-eac7fe92b5e6" providerId="ADAL" clId="{6E9D1478-BB00-428C-9801-AEDB4433F89F}" dt="2020-02-17T11:21:35.008" v="2361" actId="14100"/>
          <ac:spMkLst>
            <pc:docMk/>
            <pc:sldMk cId="3616963728" sldId="276"/>
            <ac:spMk id="5" creationId="{CDDB1FA9-E983-4B1F-A3ED-1B02562B98B5}"/>
          </ac:spMkLst>
        </pc:spChg>
      </pc:sldChg>
      <pc:sldChg chg="modSp add del">
        <pc:chgData name="Qahtan, A.A.A. (Hakim)" userId="2e0f559b-8f84-4ffd-87e2-eac7fe92b5e6" providerId="ADAL" clId="{6E9D1478-BB00-428C-9801-AEDB4433F89F}" dt="2020-02-17T11:27:33.066" v="2399" actId="2696"/>
        <pc:sldMkLst>
          <pc:docMk/>
          <pc:sldMk cId="4012921741" sldId="277"/>
        </pc:sldMkLst>
        <pc:spChg chg="mod">
          <ac:chgData name="Qahtan, A.A.A. (Hakim)" userId="2e0f559b-8f84-4ffd-87e2-eac7fe92b5e6" providerId="ADAL" clId="{6E9D1478-BB00-428C-9801-AEDB4433F89F}" dt="2020-02-17T11:22:03.033" v="2392" actId="20577"/>
          <ac:spMkLst>
            <pc:docMk/>
            <pc:sldMk cId="4012921741" sldId="277"/>
            <ac:spMk id="2" creationId="{285AF5F2-267A-4A6E-AAB7-2C088BAE714C}"/>
          </ac:spMkLst>
        </pc:spChg>
      </pc:sldChg>
      <pc:sldChg chg="modSp add">
        <pc:chgData name="Qahtan, A.A.A. (Hakim)" userId="2e0f559b-8f84-4ffd-87e2-eac7fe92b5e6" providerId="ADAL" clId="{6E9D1478-BB00-428C-9801-AEDB4433F89F}" dt="2020-02-17T11:56:40.384" v="2858" actId="27636"/>
        <pc:sldMkLst>
          <pc:docMk/>
          <pc:sldMk cId="3639484356" sldId="278"/>
        </pc:sldMkLst>
        <pc:spChg chg="mod">
          <ac:chgData name="Qahtan, A.A.A. (Hakim)" userId="2e0f559b-8f84-4ffd-87e2-eac7fe92b5e6" providerId="ADAL" clId="{6E9D1478-BB00-428C-9801-AEDB4433F89F}" dt="2020-02-17T11:56:40.384" v="2858" actId="27636"/>
          <ac:spMkLst>
            <pc:docMk/>
            <pc:sldMk cId="3639484356" sldId="278"/>
            <ac:spMk id="5" creationId="{CDDB1FA9-E983-4B1F-A3ED-1B02562B98B5}"/>
          </ac:spMkLst>
        </pc:spChg>
      </pc:sldChg>
      <pc:sldChg chg="modSp add">
        <pc:chgData name="Qahtan, A.A.A. (Hakim)" userId="2e0f559b-8f84-4ffd-87e2-eac7fe92b5e6" providerId="ADAL" clId="{6E9D1478-BB00-428C-9801-AEDB4433F89F}" dt="2020-02-17T11:51:50.317" v="2831" actId="20577"/>
        <pc:sldMkLst>
          <pc:docMk/>
          <pc:sldMk cId="3901590358" sldId="279"/>
        </pc:sldMkLst>
        <pc:spChg chg="mod">
          <ac:chgData name="Qahtan, A.A.A. (Hakim)" userId="2e0f559b-8f84-4ffd-87e2-eac7fe92b5e6" providerId="ADAL" clId="{6E9D1478-BB00-428C-9801-AEDB4433F89F}" dt="2020-02-17T11:43:08.027" v="2462" actId="20577"/>
          <ac:spMkLst>
            <pc:docMk/>
            <pc:sldMk cId="3901590358" sldId="279"/>
            <ac:spMk id="2" creationId="{285AF5F2-267A-4A6E-AAB7-2C088BAE714C}"/>
          </ac:spMkLst>
        </pc:spChg>
        <pc:spChg chg="mod">
          <ac:chgData name="Qahtan, A.A.A. (Hakim)" userId="2e0f559b-8f84-4ffd-87e2-eac7fe92b5e6" providerId="ADAL" clId="{6E9D1478-BB00-428C-9801-AEDB4433F89F}" dt="2020-02-17T11:51:50.317" v="2831" actId="20577"/>
          <ac:spMkLst>
            <pc:docMk/>
            <pc:sldMk cId="3901590358" sldId="279"/>
            <ac:spMk id="5" creationId="{CDDB1FA9-E983-4B1F-A3ED-1B02562B98B5}"/>
          </ac:spMkLst>
        </pc:spChg>
      </pc:sldChg>
      <pc:sldChg chg="addSp delSp modSp add ord">
        <pc:chgData name="Qahtan, A.A.A. (Hakim)" userId="2e0f559b-8f84-4ffd-87e2-eac7fe92b5e6" providerId="ADAL" clId="{6E9D1478-BB00-428C-9801-AEDB4433F89F}" dt="2020-02-17T15:52:49.659" v="4024" actId="1038"/>
        <pc:sldMkLst>
          <pc:docMk/>
          <pc:sldMk cId="338245866" sldId="280"/>
        </pc:sldMkLst>
        <pc:spChg chg="mod">
          <ac:chgData name="Qahtan, A.A.A. (Hakim)" userId="2e0f559b-8f84-4ffd-87e2-eac7fe92b5e6" providerId="ADAL" clId="{6E9D1478-BB00-428C-9801-AEDB4433F89F}" dt="2020-02-17T14:00:57.097" v="3759" actId="20577"/>
          <ac:spMkLst>
            <pc:docMk/>
            <pc:sldMk cId="338245866" sldId="280"/>
            <ac:spMk id="2" creationId="{285AF5F2-267A-4A6E-AAB7-2C088BAE714C}"/>
          </ac:spMkLst>
        </pc:spChg>
        <pc:spChg chg="add del mod">
          <ac:chgData name="Qahtan, A.A.A. (Hakim)" userId="2e0f559b-8f84-4ffd-87e2-eac7fe92b5e6" providerId="ADAL" clId="{6E9D1478-BB00-428C-9801-AEDB4433F89F}" dt="2020-02-17T15:29:27.534" v="3852" actId="478"/>
          <ac:spMkLst>
            <pc:docMk/>
            <pc:sldMk cId="338245866" sldId="280"/>
            <ac:spMk id="3" creationId="{E14F50A5-88BD-4F65-9CDC-0E77324918BB}"/>
          </ac:spMkLst>
        </pc:spChg>
        <pc:spChg chg="add mod">
          <ac:chgData name="Qahtan, A.A.A. (Hakim)" userId="2e0f559b-8f84-4ffd-87e2-eac7fe92b5e6" providerId="ADAL" clId="{6E9D1478-BB00-428C-9801-AEDB4433F89F}" dt="2020-02-17T15:39:46.833" v="3967" actId="1038"/>
          <ac:spMkLst>
            <pc:docMk/>
            <pc:sldMk cId="338245866" sldId="280"/>
            <ac:spMk id="4" creationId="{09124114-67B2-4C5E-8373-6388F482F1B5}"/>
          </ac:spMkLst>
        </pc:spChg>
        <pc:spChg chg="mod">
          <ac:chgData name="Qahtan, A.A.A. (Hakim)" userId="2e0f559b-8f84-4ffd-87e2-eac7fe92b5e6" providerId="ADAL" clId="{6E9D1478-BB00-428C-9801-AEDB4433F89F}" dt="2020-02-17T14:02:11.802" v="3819" actId="20577"/>
          <ac:spMkLst>
            <pc:docMk/>
            <pc:sldMk cId="338245866" sldId="280"/>
            <ac:spMk id="5" creationId="{CDDB1FA9-E983-4B1F-A3ED-1B02562B98B5}"/>
          </ac:spMkLst>
        </pc:spChg>
        <pc:spChg chg="add del mod">
          <ac:chgData name="Qahtan, A.A.A. (Hakim)" userId="2e0f559b-8f84-4ffd-87e2-eac7fe92b5e6" providerId="ADAL" clId="{6E9D1478-BB00-428C-9801-AEDB4433F89F}" dt="2020-02-17T15:29:26.244" v="3850" actId="478"/>
          <ac:spMkLst>
            <pc:docMk/>
            <pc:sldMk cId="338245866" sldId="280"/>
            <ac:spMk id="6" creationId="{5A76FFA8-B94E-4B22-9D41-CD20C89B4AD5}"/>
          </ac:spMkLst>
        </pc:spChg>
        <pc:spChg chg="add del mod">
          <ac:chgData name="Qahtan, A.A.A. (Hakim)" userId="2e0f559b-8f84-4ffd-87e2-eac7fe92b5e6" providerId="ADAL" clId="{6E9D1478-BB00-428C-9801-AEDB4433F89F}" dt="2020-02-17T15:29:15.018" v="3847" actId="478"/>
          <ac:spMkLst>
            <pc:docMk/>
            <pc:sldMk cId="338245866" sldId="280"/>
            <ac:spMk id="7" creationId="{DD1F0378-B021-404C-939B-19731E92EFD5}"/>
          </ac:spMkLst>
        </pc:spChg>
        <pc:spChg chg="add del mod">
          <ac:chgData name="Qahtan, A.A.A. (Hakim)" userId="2e0f559b-8f84-4ffd-87e2-eac7fe92b5e6" providerId="ADAL" clId="{6E9D1478-BB00-428C-9801-AEDB4433F89F}" dt="2020-02-17T15:29:15.018" v="3847" actId="478"/>
          <ac:spMkLst>
            <pc:docMk/>
            <pc:sldMk cId="338245866" sldId="280"/>
            <ac:spMk id="8" creationId="{E82FD47C-F31C-4A34-9C21-735AFCCAEFFE}"/>
          </ac:spMkLst>
        </pc:spChg>
        <pc:spChg chg="add del mod">
          <ac:chgData name="Qahtan, A.A.A. (Hakim)" userId="2e0f559b-8f84-4ffd-87e2-eac7fe92b5e6" providerId="ADAL" clId="{6E9D1478-BB00-428C-9801-AEDB4433F89F}" dt="2020-02-17T15:12:34.209" v="3840" actId="478"/>
          <ac:spMkLst>
            <pc:docMk/>
            <pc:sldMk cId="338245866" sldId="280"/>
            <ac:spMk id="9" creationId="{D9C373F8-E2F3-4B69-8ACF-3F587AEE341A}"/>
          </ac:spMkLst>
        </pc:spChg>
        <pc:spChg chg="add mod">
          <ac:chgData name="Qahtan, A.A.A. (Hakim)" userId="2e0f559b-8f84-4ffd-87e2-eac7fe92b5e6" providerId="ADAL" clId="{6E9D1478-BB00-428C-9801-AEDB4433F89F}" dt="2020-02-17T15:39:46.833" v="3967" actId="1038"/>
          <ac:spMkLst>
            <pc:docMk/>
            <pc:sldMk cId="338245866" sldId="280"/>
            <ac:spMk id="15" creationId="{9D79D9BB-3A86-4F89-80AD-A5306F5F58B5}"/>
          </ac:spMkLst>
        </pc:spChg>
        <pc:spChg chg="add mod">
          <ac:chgData name="Qahtan, A.A.A. (Hakim)" userId="2e0f559b-8f84-4ffd-87e2-eac7fe92b5e6" providerId="ADAL" clId="{6E9D1478-BB00-428C-9801-AEDB4433F89F}" dt="2020-02-17T15:48:42.219" v="3982" actId="1076"/>
          <ac:spMkLst>
            <pc:docMk/>
            <pc:sldMk cId="338245866" sldId="280"/>
            <ac:spMk id="16" creationId="{7092192A-BE74-48D3-8A7D-FCCAFFD0DF29}"/>
          </ac:spMkLst>
        </pc:spChg>
        <pc:spChg chg="add mod">
          <ac:chgData name="Qahtan, A.A.A. (Hakim)" userId="2e0f559b-8f84-4ffd-87e2-eac7fe92b5e6" providerId="ADAL" clId="{6E9D1478-BB00-428C-9801-AEDB4433F89F}" dt="2020-02-17T15:48:51.659" v="3992" actId="1037"/>
          <ac:spMkLst>
            <pc:docMk/>
            <pc:sldMk cId="338245866" sldId="280"/>
            <ac:spMk id="17" creationId="{8E40A9A8-7BC0-4634-B1AA-D7234494638D}"/>
          </ac:spMkLst>
        </pc:spChg>
        <pc:spChg chg="add mod">
          <ac:chgData name="Qahtan, A.A.A. (Hakim)" userId="2e0f559b-8f84-4ffd-87e2-eac7fe92b5e6" providerId="ADAL" clId="{6E9D1478-BB00-428C-9801-AEDB4433F89F}" dt="2020-02-17T15:49:13.450" v="4004" actId="1076"/>
          <ac:spMkLst>
            <pc:docMk/>
            <pc:sldMk cId="338245866" sldId="280"/>
            <ac:spMk id="18" creationId="{D2477B68-F002-4E86-9B90-8E212842EAEE}"/>
          </ac:spMkLst>
        </pc:spChg>
        <pc:picChg chg="add mod">
          <ac:chgData name="Qahtan, A.A.A. (Hakim)" userId="2e0f559b-8f84-4ffd-87e2-eac7fe92b5e6" providerId="ADAL" clId="{6E9D1478-BB00-428C-9801-AEDB4433F89F}" dt="2020-02-17T15:39:46.833" v="3967" actId="1038"/>
          <ac:picMkLst>
            <pc:docMk/>
            <pc:sldMk cId="338245866" sldId="280"/>
            <ac:picMk id="1026" creationId="{7FD958BD-87E1-4EB3-B6A3-BB5D0AA398EB}"/>
          </ac:picMkLst>
        </pc:picChg>
        <pc:picChg chg="add mod">
          <ac:chgData name="Qahtan, A.A.A. (Hakim)" userId="2e0f559b-8f84-4ffd-87e2-eac7fe92b5e6" providerId="ADAL" clId="{6E9D1478-BB00-428C-9801-AEDB4433F89F}" dt="2020-02-17T15:39:46.833" v="3967" actId="1038"/>
          <ac:picMkLst>
            <pc:docMk/>
            <pc:sldMk cId="338245866" sldId="280"/>
            <ac:picMk id="1028" creationId="{8151CFEF-70CD-4B7B-B8BC-5C2C03851D15}"/>
          </ac:picMkLst>
        </pc:picChg>
        <pc:picChg chg="add mod">
          <ac:chgData name="Qahtan, A.A.A. (Hakim)" userId="2e0f559b-8f84-4ffd-87e2-eac7fe92b5e6" providerId="ADAL" clId="{6E9D1478-BB00-428C-9801-AEDB4433F89F}" dt="2020-02-17T15:39:46.833" v="3967" actId="1038"/>
          <ac:picMkLst>
            <pc:docMk/>
            <pc:sldMk cId="338245866" sldId="280"/>
            <ac:picMk id="1030" creationId="{13AA196C-257C-45FC-8367-CB6A0A10059C}"/>
          </ac:picMkLst>
        </pc:picChg>
        <pc:picChg chg="add mod">
          <ac:chgData name="Qahtan, A.A.A. (Hakim)" userId="2e0f559b-8f84-4ffd-87e2-eac7fe92b5e6" providerId="ADAL" clId="{6E9D1478-BB00-428C-9801-AEDB4433F89F}" dt="2020-02-17T15:39:46.833" v="3967" actId="1038"/>
          <ac:picMkLst>
            <pc:docMk/>
            <pc:sldMk cId="338245866" sldId="280"/>
            <ac:picMk id="1032" creationId="{2E2E2BFD-E7C7-4963-B8B5-BC326C09BAB8}"/>
          </ac:picMkLst>
        </pc:picChg>
        <pc:picChg chg="add del mod">
          <ac:chgData name="Qahtan, A.A.A. (Hakim)" userId="2e0f559b-8f84-4ffd-87e2-eac7fe92b5e6" providerId="ADAL" clId="{6E9D1478-BB00-428C-9801-AEDB4433F89F}" dt="2020-02-17T15:51:41.933" v="4016" actId="478"/>
          <ac:picMkLst>
            <pc:docMk/>
            <pc:sldMk cId="338245866" sldId="280"/>
            <ac:picMk id="1034" creationId="{EAC1C988-FBBC-45B5-B098-54D410FF142A}"/>
          </ac:picMkLst>
        </pc:picChg>
        <pc:picChg chg="add mod">
          <ac:chgData name="Qahtan, A.A.A. (Hakim)" userId="2e0f559b-8f84-4ffd-87e2-eac7fe92b5e6" providerId="ADAL" clId="{6E9D1478-BB00-428C-9801-AEDB4433F89F}" dt="2020-02-17T15:52:49.659" v="4024" actId="1038"/>
          <ac:picMkLst>
            <pc:docMk/>
            <pc:sldMk cId="338245866" sldId="280"/>
            <ac:picMk id="1036" creationId="{7D7C2746-CD9B-46C5-8E6B-E5D792204514}"/>
          </ac:picMkLst>
        </pc:picChg>
      </pc:sldChg>
      <pc:sldChg chg="addSp delSp modSp add">
        <pc:chgData name="Qahtan, A.A.A. (Hakim)" userId="2e0f559b-8f84-4ffd-87e2-eac7fe92b5e6" providerId="ADAL" clId="{6E9D1478-BB00-428C-9801-AEDB4433F89F}" dt="2020-02-19T10:00:07.418" v="12803" actId="20577"/>
        <pc:sldMkLst>
          <pc:docMk/>
          <pc:sldMk cId="1351504740" sldId="281"/>
        </pc:sldMkLst>
        <pc:spChg chg="del mod">
          <ac:chgData name="Qahtan, A.A.A. (Hakim)" userId="2e0f559b-8f84-4ffd-87e2-eac7fe92b5e6" providerId="ADAL" clId="{6E9D1478-BB00-428C-9801-AEDB4433F89F}" dt="2020-02-17T13:58:55.399" v="3716" actId="478"/>
          <ac:spMkLst>
            <pc:docMk/>
            <pc:sldMk cId="1351504740" sldId="281"/>
            <ac:spMk id="2" creationId="{6F58E363-DEF3-4AC8-A6C7-1973B994C704}"/>
          </ac:spMkLst>
        </pc:spChg>
        <pc:spChg chg="add mod">
          <ac:chgData name="Qahtan, A.A.A. (Hakim)" userId="2e0f559b-8f84-4ffd-87e2-eac7fe92b5e6" providerId="ADAL" clId="{6E9D1478-BB00-428C-9801-AEDB4433F89F}" dt="2020-02-19T10:00:07.418" v="12803" actId="20577"/>
          <ac:spMkLst>
            <pc:docMk/>
            <pc:sldMk cId="1351504740" sldId="281"/>
            <ac:spMk id="4" creationId="{489CF568-EAB2-4141-961B-07E9397559A6}"/>
          </ac:spMkLst>
        </pc:spChg>
        <pc:cxnChg chg="del">
          <ac:chgData name="Qahtan, A.A.A. (Hakim)" userId="2e0f559b-8f84-4ffd-87e2-eac7fe92b5e6" providerId="ADAL" clId="{6E9D1478-BB00-428C-9801-AEDB4433F89F}" dt="2020-02-17T13:58:48.720" v="3714" actId="478"/>
          <ac:cxnSpMkLst>
            <pc:docMk/>
            <pc:sldMk cId="1351504740" sldId="281"/>
            <ac:cxnSpMk id="3" creationId="{3879DA28-57D8-46DC-9BF7-32D7F0AE8996}"/>
          </ac:cxnSpMkLst>
        </pc:cxnChg>
        <pc:cxnChg chg="add">
          <ac:chgData name="Qahtan, A.A.A. (Hakim)" userId="2e0f559b-8f84-4ffd-87e2-eac7fe92b5e6" providerId="ADAL" clId="{6E9D1478-BB00-428C-9801-AEDB4433F89F}" dt="2020-02-17T13:58:45.041" v="3713"/>
          <ac:cxnSpMkLst>
            <pc:docMk/>
            <pc:sldMk cId="1351504740" sldId="281"/>
            <ac:cxnSpMk id="5" creationId="{C806AF92-4C3D-466B-94C7-FB715550C6EB}"/>
          </ac:cxnSpMkLst>
        </pc:cxnChg>
      </pc:sldChg>
      <pc:sldChg chg="modSp add ord">
        <pc:chgData name="Qahtan, A.A.A. (Hakim)" userId="2e0f559b-8f84-4ffd-87e2-eac7fe92b5e6" providerId="ADAL" clId="{6E9D1478-BB00-428C-9801-AEDB4433F89F}" dt="2020-02-17T13:41:01.919" v="3615"/>
        <pc:sldMkLst>
          <pc:docMk/>
          <pc:sldMk cId="813125700" sldId="282"/>
        </pc:sldMkLst>
        <pc:spChg chg="mod">
          <ac:chgData name="Qahtan, A.A.A. (Hakim)" userId="2e0f559b-8f84-4ffd-87e2-eac7fe92b5e6" providerId="ADAL" clId="{6E9D1478-BB00-428C-9801-AEDB4433F89F}" dt="2020-02-17T13:40:38.775" v="3614" actId="20577"/>
          <ac:spMkLst>
            <pc:docMk/>
            <pc:sldMk cId="813125700" sldId="282"/>
            <ac:spMk id="5" creationId="{CDDB1FA9-E983-4B1F-A3ED-1B02562B98B5}"/>
          </ac:spMkLst>
        </pc:spChg>
      </pc:sldChg>
      <pc:sldChg chg="addSp delSp modSp add">
        <pc:chgData name="Qahtan, A.A.A. (Hakim)" userId="2e0f559b-8f84-4ffd-87e2-eac7fe92b5e6" providerId="ADAL" clId="{6E9D1478-BB00-428C-9801-AEDB4433F89F}" dt="2020-02-20T10:51:08.897" v="14730" actId="14100"/>
        <pc:sldMkLst>
          <pc:docMk/>
          <pc:sldMk cId="224280230" sldId="283"/>
        </pc:sldMkLst>
        <pc:spChg chg="del mod">
          <ac:chgData name="Qahtan, A.A.A. (Hakim)" userId="2e0f559b-8f84-4ffd-87e2-eac7fe92b5e6" providerId="ADAL" clId="{6E9D1478-BB00-428C-9801-AEDB4433F89F}" dt="2020-02-17T13:59:07.079" v="3718" actId="478"/>
          <ac:spMkLst>
            <pc:docMk/>
            <pc:sldMk cId="224280230" sldId="283"/>
            <ac:spMk id="2" creationId="{6F58E363-DEF3-4AC8-A6C7-1973B994C704}"/>
          </ac:spMkLst>
        </pc:spChg>
        <pc:spChg chg="add del">
          <ac:chgData name="Qahtan, A.A.A. (Hakim)" userId="2e0f559b-8f84-4ffd-87e2-eac7fe92b5e6" providerId="ADAL" clId="{6E9D1478-BB00-428C-9801-AEDB4433F89F}" dt="2020-02-17T13:59:15.842" v="3721"/>
          <ac:spMkLst>
            <pc:docMk/>
            <pc:sldMk cId="224280230" sldId="283"/>
            <ac:spMk id="4" creationId="{CF43A048-09D6-4E24-8EBB-EDBB818A156C}"/>
          </ac:spMkLst>
        </pc:spChg>
        <pc:spChg chg="add mod">
          <ac:chgData name="Qahtan, A.A.A. (Hakim)" userId="2e0f559b-8f84-4ffd-87e2-eac7fe92b5e6" providerId="ADAL" clId="{6E9D1478-BB00-428C-9801-AEDB4433F89F}" dt="2020-02-20T10:51:08.897" v="14730" actId="14100"/>
          <ac:spMkLst>
            <pc:docMk/>
            <pc:sldMk cId="224280230" sldId="283"/>
            <ac:spMk id="5" creationId="{3F53FFC1-E3F7-413F-9BA8-9CEB75EEC3FD}"/>
          </ac:spMkLst>
        </pc:spChg>
        <pc:cxnChg chg="del">
          <ac:chgData name="Qahtan, A.A.A. (Hakim)" userId="2e0f559b-8f84-4ffd-87e2-eac7fe92b5e6" providerId="ADAL" clId="{6E9D1478-BB00-428C-9801-AEDB4433F89F}" dt="2020-02-17T13:59:08.078" v="3719" actId="478"/>
          <ac:cxnSpMkLst>
            <pc:docMk/>
            <pc:sldMk cId="224280230" sldId="283"/>
            <ac:cxnSpMk id="3" creationId="{3879DA28-57D8-46DC-9BF7-32D7F0AE8996}"/>
          </ac:cxnSpMkLst>
        </pc:cxnChg>
        <pc:cxnChg chg="add">
          <ac:chgData name="Qahtan, A.A.A. (Hakim)" userId="2e0f559b-8f84-4ffd-87e2-eac7fe92b5e6" providerId="ADAL" clId="{6E9D1478-BB00-428C-9801-AEDB4433F89F}" dt="2020-02-17T13:59:30.791" v="3722"/>
          <ac:cxnSpMkLst>
            <pc:docMk/>
            <pc:sldMk cId="224280230" sldId="283"/>
            <ac:cxnSpMk id="6" creationId="{E76CD3B5-1216-46F4-B818-731C1918B707}"/>
          </ac:cxnSpMkLst>
        </pc:cxnChg>
      </pc:sldChg>
      <pc:sldChg chg="addSp delSp modSp add">
        <pc:chgData name="Qahtan, A.A.A. (Hakim)" userId="2e0f559b-8f84-4ffd-87e2-eac7fe92b5e6" providerId="ADAL" clId="{6E9D1478-BB00-428C-9801-AEDB4433F89F}" dt="2020-02-17T14:00:04.514" v="3758"/>
        <pc:sldMkLst>
          <pc:docMk/>
          <pc:sldMk cId="2254402513" sldId="284"/>
        </pc:sldMkLst>
        <pc:spChg chg="del mod">
          <ac:chgData name="Qahtan, A.A.A. (Hakim)" userId="2e0f559b-8f84-4ffd-87e2-eac7fe92b5e6" providerId="ADAL" clId="{6E9D1478-BB00-428C-9801-AEDB4433F89F}" dt="2020-02-17T14:00:01.070" v="3757" actId="478"/>
          <ac:spMkLst>
            <pc:docMk/>
            <pc:sldMk cId="2254402513" sldId="284"/>
            <ac:spMk id="2" creationId="{6F58E363-DEF3-4AC8-A6C7-1973B994C704}"/>
          </ac:spMkLst>
        </pc:spChg>
        <pc:spChg chg="add mod">
          <ac:chgData name="Qahtan, A.A.A. (Hakim)" userId="2e0f559b-8f84-4ffd-87e2-eac7fe92b5e6" providerId="ADAL" clId="{6E9D1478-BB00-428C-9801-AEDB4433F89F}" dt="2020-02-17T14:00:04.514" v="3758"/>
          <ac:spMkLst>
            <pc:docMk/>
            <pc:sldMk cId="2254402513" sldId="284"/>
            <ac:spMk id="4" creationId="{C69EB3E1-E871-45C9-A72B-712C8DF0293C}"/>
          </ac:spMkLst>
        </pc:spChg>
        <pc:cxnChg chg="del">
          <ac:chgData name="Qahtan, A.A.A. (Hakim)" userId="2e0f559b-8f84-4ffd-87e2-eac7fe92b5e6" providerId="ADAL" clId="{6E9D1478-BB00-428C-9801-AEDB4433F89F}" dt="2020-02-17T13:59:53.056" v="3754" actId="478"/>
          <ac:cxnSpMkLst>
            <pc:docMk/>
            <pc:sldMk cId="2254402513" sldId="284"/>
            <ac:cxnSpMk id="3" creationId="{3879DA28-57D8-46DC-9BF7-32D7F0AE8996}"/>
          </ac:cxnSpMkLst>
        </pc:cxnChg>
        <pc:cxnChg chg="add">
          <ac:chgData name="Qahtan, A.A.A. (Hakim)" userId="2e0f559b-8f84-4ffd-87e2-eac7fe92b5e6" providerId="ADAL" clId="{6E9D1478-BB00-428C-9801-AEDB4433F89F}" dt="2020-02-17T13:59:54.330" v="3755"/>
          <ac:cxnSpMkLst>
            <pc:docMk/>
            <pc:sldMk cId="2254402513" sldId="284"/>
            <ac:cxnSpMk id="5" creationId="{ECE2672A-E667-4618-90A7-B6FFFDD25965}"/>
          </ac:cxnSpMkLst>
        </pc:cxnChg>
      </pc:sldChg>
      <pc:sldChg chg="addSp delSp modSp add mod setBg">
        <pc:chgData name="Qahtan, A.A.A. (Hakim)" userId="2e0f559b-8f84-4ffd-87e2-eac7fe92b5e6" providerId="ADAL" clId="{6E9D1478-BB00-428C-9801-AEDB4433F89F}" dt="2020-02-19T09:58:39.712" v="12775" actId="1076"/>
        <pc:sldMkLst>
          <pc:docMk/>
          <pc:sldMk cId="1386921914" sldId="285"/>
        </pc:sldMkLst>
        <pc:spChg chg="mod">
          <ac:chgData name="Qahtan, A.A.A. (Hakim)" userId="2e0f559b-8f84-4ffd-87e2-eac7fe92b5e6" providerId="ADAL" clId="{6E9D1478-BB00-428C-9801-AEDB4433F89F}" dt="2020-02-19T09:58:39.712" v="12775" actId="1076"/>
          <ac:spMkLst>
            <pc:docMk/>
            <pc:sldMk cId="1386921914" sldId="285"/>
            <ac:spMk id="2" creationId="{285AF5F2-267A-4A6E-AAB7-2C088BAE714C}"/>
          </ac:spMkLst>
        </pc:spChg>
        <pc:spChg chg="del">
          <ac:chgData name="Qahtan, A.A.A. (Hakim)" userId="2e0f559b-8f84-4ffd-87e2-eac7fe92b5e6" providerId="ADAL" clId="{6E9D1478-BB00-428C-9801-AEDB4433F89F}" dt="2020-02-17T15:51:18.897" v="4014" actId="478"/>
          <ac:spMkLst>
            <pc:docMk/>
            <pc:sldMk cId="1386921914" sldId="285"/>
            <ac:spMk id="4" creationId="{09124114-67B2-4C5E-8373-6388F482F1B5}"/>
          </ac:spMkLst>
        </pc:spChg>
        <pc:spChg chg="mod">
          <ac:chgData name="Qahtan, A.A.A. (Hakim)" userId="2e0f559b-8f84-4ffd-87e2-eac7fe92b5e6" providerId="ADAL" clId="{6E9D1478-BB00-428C-9801-AEDB4433F89F}" dt="2020-02-17T16:06:56.667" v="4450" actId="6549"/>
          <ac:spMkLst>
            <pc:docMk/>
            <pc:sldMk cId="1386921914" sldId="285"/>
            <ac:spMk id="5" creationId="{CDDB1FA9-E983-4B1F-A3ED-1B02562B98B5}"/>
          </ac:spMkLst>
        </pc:spChg>
        <pc:spChg chg="del">
          <ac:chgData name="Qahtan, A.A.A. (Hakim)" userId="2e0f559b-8f84-4ffd-87e2-eac7fe92b5e6" providerId="ADAL" clId="{6E9D1478-BB00-428C-9801-AEDB4433F89F}" dt="2020-02-17T15:51:18.897" v="4014" actId="478"/>
          <ac:spMkLst>
            <pc:docMk/>
            <pc:sldMk cId="1386921914" sldId="285"/>
            <ac:spMk id="15" creationId="{9D79D9BB-3A86-4F89-80AD-A5306F5F58B5}"/>
          </ac:spMkLst>
        </pc:spChg>
        <pc:spChg chg="add del">
          <ac:chgData name="Qahtan, A.A.A. (Hakim)" userId="2e0f559b-8f84-4ffd-87e2-eac7fe92b5e6" providerId="ADAL" clId="{6E9D1478-BB00-428C-9801-AEDB4433F89F}" dt="2020-02-17T15:53:26.675" v="4027" actId="26606"/>
          <ac:spMkLst>
            <pc:docMk/>
            <pc:sldMk cId="1386921914" sldId="285"/>
            <ac:spMk id="16" creationId="{7092192A-BE74-48D3-8A7D-FCCAFFD0DF29}"/>
          </ac:spMkLst>
        </pc:spChg>
        <pc:spChg chg="del">
          <ac:chgData name="Qahtan, A.A.A. (Hakim)" userId="2e0f559b-8f84-4ffd-87e2-eac7fe92b5e6" providerId="ADAL" clId="{6E9D1478-BB00-428C-9801-AEDB4433F89F}" dt="2020-02-17T15:51:21.921" v="4015" actId="478"/>
          <ac:spMkLst>
            <pc:docMk/>
            <pc:sldMk cId="1386921914" sldId="285"/>
            <ac:spMk id="17" creationId="{8E40A9A8-7BC0-4634-B1AA-D7234494638D}"/>
          </ac:spMkLst>
        </pc:spChg>
        <pc:spChg chg="del">
          <ac:chgData name="Qahtan, A.A.A. (Hakim)" userId="2e0f559b-8f84-4ffd-87e2-eac7fe92b5e6" providerId="ADAL" clId="{6E9D1478-BB00-428C-9801-AEDB4433F89F}" dt="2020-02-17T15:51:21.921" v="4015" actId="478"/>
          <ac:spMkLst>
            <pc:docMk/>
            <pc:sldMk cId="1386921914" sldId="285"/>
            <ac:spMk id="18" creationId="{D2477B68-F002-4E86-9B90-8E212842EAEE}"/>
          </ac:spMkLst>
        </pc:spChg>
        <pc:spChg chg="add mod">
          <ac:chgData name="Qahtan, A.A.A. (Hakim)" userId="2e0f559b-8f84-4ffd-87e2-eac7fe92b5e6" providerId="ADAL" clId="{6E9D1478-BB00-428C-9801-AEDB4433F89F}" dt="2020-02-19T09:53:44.392" v="12713" actId="6549"/>
          <ac:spMkLst>
            <pc:docMk/>
            <pc:sldMk cId="1386921914" sldId="285"/>
            <ac:spMk id="19" creationId="{0F29794F-9340-4808-BF22-B1301691208D}"/>
          </ac:spMkLst>
        </pc:spChg>
        <pc:spChg chg="add del">
          <ac:chgData name="Qahtan, A.A.A. (Hakim)" userId="2e0f559b-8f84-4ffd-87e2-eac7fe92b5e6" providerId="ADAL" clId="{6E9D1478-BB00-428C-9801-AEDB4433F89F}" dt="2020-02-17T15:53:26.650" v="4026" actId="26606"/>
          <ac:spMkLst>
            <pc:docMk/>
            <pc:sldMk cId="1386921914" sldId="285"/>
            <ac:spMk id="71" creationId="{C0B27210-D0CA-4654-B3E3-9ABB4F178EA1}"/>
          </ac:spMkLst>
        </pc:spChg>
        <pc:spChg chg="add del">
          <ac:chgData name="Qahtan, A.A.A. (Hakim)" userId="2e0f559b-8f84-4ffd-87e2-eac7fe92b5e6" providerId="ADAL" clId="{6E9D1478-BB00-428C-9801-AEDB4433F89F}" dt="2020-02-17T15:53:26.650" v="4026" actId="26606"/>
          <ac:spMkLst>
            <pc:docMk/>
            <pc:sldMk cId="1386921914" sldId="285"/>
            <ac:spMk id="73" creationId="{1DB7C82F-AB7E-4F0C-B829-FA1B9C415180}"/>
          </ac:spMkLst>
        </pc:spChg>
        <pc:spChg chg="add del">
          <ac:chgData name="Qahtan, A.A.A. (Hakim)" userId="2e0f559b-8f84-4ffd-87e2-eac7fe92b5e6" providerId="ADAL" clId="{6E9D1478-BB00-428C-9801-AEDB4433F89F}" dt="2020-02-17T15:53:26.650" v="4026" actId="26606"/>
          <ac:spMkLst>
            <pc:docMk/>
            <pc:sldMk cId="1386921914" sldId="285"/>
            <ac:spMk id="75" creationId="{70B66945-4967-4040-926D-DCA44313CDAB}"/>
          </ac:spMkLst>
        </pc:spChg>
        <pc:spChg chg="add">
          <ac:chgData name="Qahtan, A.A.A. (Hakim)" userId="2e0f559b-8f84-4ffd-87e2-eac7fe92b5e6" providerId="ADAL" clId="{6E9D1478-BB00-428C-9801-AEDB4433F89F}" dt="2020-02-17T15:53:26.675" v="4027" actId="26606"/>
          <ac:spMkLst>
            <pc:docMk/>
            <pc:sldMk cId="1386921914" sldId="285"/>
            <ac:spMk id="1029" creationId="{AB45A142-4255-493C-8284-5D566C121B10}"/>
          </ac:spMkLst>
        </pc:spChg>
        <pc:graphicFrameChg chg="add mod modGraphic">
          <ac:chgData name="Qahtan, A.A.A. (Hakim)" userId="2e0f559b-8f84-4ffd-87e2-eac7fe92b5e6" providerId="ADAL" clId="{6E9D1478-BB00-428C-9801-AEDB4433F89F}" dt="2020-02-19T09:57:04.320" v="12761"/>
          <ac:graphicFrameMkLst>
            <pc:docMk/>
            <pc:sldMk cId="1386921914" sldId="285"/>
            <ac:graphicFrameMk id="3" creationId="{959DE94D-69A1-48AE-B043-DAFEAE415D2E}"/>
          </ac:graphicFrameMkLst>
        </pc:graphicFrameChg>
        <pc:picChg chg="mod">
          <ac:chgData name="Qahtan, A.A.A. (Hakim)" userId="2e0f559b-8f84-4ffd-87e2-eac7fe92b5e6" providerId="ADAL" clId="{6E9D1478-BB00-428C-9801-AEDB4433F89F}" dt="2020-02-17T15:53:45.567" v="4030" actId="14100"/>
          <ac:picMkLst>
            <pc:docMk/>
            <pc:sldMk cId="1386921914" sldId="285"/>
            <ac:picMk id="1026" creationId="{7FD958BD-87E1-4EB3-B6A3-BB5D0AA398EB}"/>
          </ac:picMkLst>
        </pc:picChg>
        <pc:picChg chg="del">
          <ac:chgData name="Qahtan, A.A.A. (Hakim)" userId="2e0f559b-8f84-4ffd-87e2-eac7fe92b5e6" providerId="ADAL" clId="{6E9D1478-BB00-428C-9801-AEDB4433F89F}" dt="2020-02-17T15:51:18.897" v="4014" actId="478"/>
          <ac:picMkLst>
            <pc:docMk/>
            <pc:sldMk cId="1386921914" sldId="285"/>
            <ac:picMk id="1028" creationId="{8151CFEF-70CD-4B7B-B8BC-5C2C03851D15}"/>
          </ac:picMkLst>
        </pc:picChg>
        <pc:picChg chg="del">
          <ac:chgData name="Qahtan, A.A.A. (Hakim)" userId="2e0f559b-8f84-4ffd-87e2-eac7fe92b5e6" providerId="ADAL" clId="{6E9D1478-BB00-428C-9801-AEDB4433F89F}" dt="2020-02-17T15:51:18.897" v="4014" actId="478"/>
          <ac:picMkLst>
            <pc:docMk/>
            <pc:sldMk cId="1386921914" sldId="285"/>
            <ac:picMk id="1030" creationId="{13AA196C-257C-45FC-8367-CB6A0A10059C}"/>
          </ac:picMkLst>
        </pc:picChg>
        <pc:picChg chg="del">
          <ac:chgData name="Qahtan, A.A.A. (Hakim)" userId="2e0f559b-8f84-4ffd-87e2-eac7fe92b5e6" providerId="ADAL" clId="{6E9D1478-BB00-428C-9801-AEDB4433F89F}" dt="2020-02-17T15:51:21.921" v="4015" actId="478"/>
          <ac:picMkLst>
            <pc:docMk/>
            <pc:sldMk cId="1386921914" sldId="285"/>
            <ac:picMk id="1032" creationId="{2E2E2BFD-E7C7-4963-B8B5-BC326C09BAB8}"/>
          </ac:picMkLst>
        </pc:picChg>
        <pc:picChg chg="del">
          <ac:chgData name="Qahtan, A.A.A. (Hakim)" userId="2e0f559b-8f84-4ffd-87e2-eac7fe92b5e6" providerId="ADAL" clId="{6E9D1478-BB00-428C-9801-AEDB4433F89F}" dt="2020-02-17T15:51:21.921" v="4015" actId="478"/>
          <ac:picMkLst>
            <pc:docMk/>
            <pc:sldMk cId="1386921914" sldId="285"/>
            <ac:picMk id="1034" creationId="{EAC1C988-FBBC-45B5-B098-54D410FF142A}"/>
          </ac:picMkLst>
        </pc:picChg>
        <pc:cxnChg chg="add">
          <ac:chgData name="Qahtan, A.A.A. (Hakim)" userId="2e0f559b-8f84-4ffd-87e2-eac7fe92b5e6" providerId="ADAL" clId="{6E9D1478-BB00-428C-9801-AEDB4433F89F}" dt="2020-02-17T15:53:26.675" v="4027" actId="26606"/>
          <ac:cxnSpMkLst>
            <pc:docMk/>
            <pc:sldMk cId="1386921914" sldId="285"/>
            <ac:cxnSpMk id="1031" creationId="{38FB9660-F42F-4313-BBC4-47C007FE484C}"/>
          </ac:cxnSpMkLst>
        </pc:cxnChg>
      </pc:sldChg>
      <pc:sldChg chg="addSp delSp modSp add">
        <pc:chgData name="Qahtan, A.A.A. (Hakim)" userId="2e0f559b-8f84-4ffd-87e2-eac7fe92b5e6" providerId="ADAL" clId="{6E9D1478-BB00-428C-9801-AEDB4433F89F}" dt="2020-02-19T09:58:50.447" v="12781" actId="16959"/>
        <pc:sldMkLst>
          <pc:docMk/>
          <pc:sldMk cId="3313169409" sldId="286"/>
        </pc:sldMkLst>
        <pc:spChg chg="mod">
          <ac:chgData name="Qahtan, A.A.A. (Hakim)" userId="2e0f559b-8f84-4ffd-87e2-eac7fe92b5e6" providerId="ADAL" clId="{6E9D1478-BB00-428C-9801-AEDB4433F89F}" dt="2020-02-19T09:58:50.447" v="12781" actId="16959"/>
          <ac:spMkLst>
            <pc:docMk/>
            <pc:sldMk cId="3313169409" sldId="286"/>
            <ac:spMk id="2" creationId="{285AF5F2-267A-4A6E-AAB7-2C088BAE714C}"/>
          </ac:spMkLst>
        </pc:spChg>
        <pc:spChg chg="mod">
          <ac:chgData name="Qahtan, A.A.A. (Hakim)" userId="2e0f559b-8f84-4ffd-87e2-eac7fe92b5e6" providerId="ADAL" clId="{6E9D1478-BB00-428C-9801-AEDB4433F89F}" dt="2020-02-17T16:06:54.011" v="4449" actId="6549"/>
          <ac:spMkLst>
            <pc:docMk/>
            <pc:sldMk cId="3313169409" sldId="286"/>
            <ac:spMk id="5" creationId="{CDDB1FA9-E983-4B1F-A3ED-1B02562B98B5}"/>
          </ac:spMkLst>
        </pc:spChg>
        <pc:graphicFrameChg chg="add mod modGraphic">
          <ac:chgData name="Qahtan, A.A.A. (Hakim)" userId="2e0f559b-8f84-4ffd-87e2-eac7fe92b5e6" providerId="ADAL" clId="{6E9D1478-BB00-428C-9801-AEDB4433F89F}" dt="2020-02-19T09:57:36.920" v="12768" actId="20577"/>
          <ac:graphicFrameMkLst>
            <pc:docMk/>
            <pc:sldMk cId="3313169409" sldId="286"/>
            <ac:graphicFrameMk id="8" creationId="{17B3320C-5A73-4C1C-BBB8-BE201CB47DD2}"/>
          </ac:graphicFrameMkLst>
        </pc:graphicFrameChg>
        <pc:picChg chg="add mod">
          <ac:chgData name="Qahtan, A.A.A. (Hakim)" userId="2e0f559b-8f84-4ffd-87e2-eac7fe92b5e6" providerId="ADAL" clId="{6E9D1478-BB00-428C-9801-AEDB4433F89F}" dt="2020-02-17T15:59:35.803" v="4243" actId="1076"/>
          <ac:picMkLst>
            <pc:docMk/>
            <pc:sldMk cId="3313169409" sldId="286"/>
            <ac:picMk id="7" creationId="{7E2AA2C0-9093-4433-ABD8-715A06BDEF7F}"/>
          </ac:picMkLst>
        </pc:picChg>
        <pc:picChg chg="del">
          <ac:chgData name="Qahtan, A.A.A. (Hakim)" userId="2e0f559b-8f84-4ffd-87e2-eac7fe92b5e6" providerId="ADAL" clId="{6E9D1478-BB00-428C-9801-AEDB4433F89F}" dt="2020-02-17T15:58:42.489" v="4237" actId="478"/>
          <ac:picMkLst>
            <pc:docMk/>
            <pc:sldMk cId="3313169409" sldId="286"/>
            <ac:picMk id="1026" creationId="{7FD958BD-87E1-4EB3-B6A3-BB5D0AA398EB}"/>
          </ac:picMkLst>
        </pc:picChg>
      </pc:sldChg>
      <pc:sldChg chg="addSp delSp modSp add mod setBg setClrOvrMap">
        <pc:chgData name="Qahtan, A.A.A. (Hakim)" userId="2e0f559b-8f84-4ffd-87e2-eac7fe92b5e6" providerId="ADAL" clId="{6E9D1478-BB00-428C-9801-AEDB4433F89F}" dt="2020-02-19T09:59:48.072" v="12794" actId="1076"/>
        <pc:sldMkLst>
          <pc:docMk/>
          <pc:sldMk cId="1570384897" sldId="287"/>
        </pc:sldMkLst>
        <pc:spChg chg="mod">
          <ac:chgData name="Qahtan, A.A.A. (Hakim)" userId="2e0f559b-8f84-4ffd-87e2-eac7fe92b5e6" providerId="ADAL" clId="{6E9D1478-BB00-428C-9801-AEDB4433F89F}" dt="2020-02-19T09:59:03.443" v="12787" actId="16959"/>
          <ac:spMkLst>
            <pc:docMk/>
            <pc:sldMk cId="1570384897" sldId="287"/>
            <ac:spMk id="2" creationId="{285AF5F2-267A-4A6E-AAB7-2C088BAE714C}"/>
          </ac:spMkLst>
        </pc:spChg>
        <pc:spChg chg="mod">
          <ac:chgData name="Qahtan, A.A.A. (Hakim)" userId="2e0f559b-8f84-4ffd-87e2-eac7fe92b5e6" providerId="ADAL" clId="{6E9D1478-BB00-428C-9801-AEDB4433F89F}" dt="2020-02-17T16:07:58.210" v="4478" actId="20577"/>
          <ac:spMkLst>
            <pc:docMk/>
            <pc:sldMk cId="1570384897" sldId="287"/>
            <ac:spMk id="5" creationId="{CDDB1FA9-E983-4B1F-A3ED-1B02562B98B5}"/>
          </ac:spMkLst>
        </pc:spChg>
        <pc:spChg chg="add del">
          <ac:chgData name="Qahtan, A.A.A. (Hakim)" userId="2e0f559b-8f84-4ffd-87e2-eac7fe92b5e6" providerId="ADAL" clId="{6E9D1478-BB00-428C-9801-AEDB4433F89F}" dt="2020-02-17T16:02:18.427" v="4334" actId="26606"/>
          <ac:spMkLst>
            <pc:docMk/>
            <pc:sldMk cId="1570384897" sldId="287"/>
            <ac:spMk id="76" creationId="{B0792D4F-247E-46FE-85FC-881DEFA41D94}"/>
          </ac:spMkLst>
        </pc:spChg>
        <pc:spChg chg="add del">
          <ac:chgData name="Qahtan, A.A.A. (Hakim)" userId="2e0f559b-8f84-4ffd-87e2-eac7fe92b5e6" providerId="ADAL" clId="{6E9D1478-BB00-428C-9801-AEDB4433F89F}" dt="2020-02-17T16:02:18.427" v="4334" actId="26606"/>
          <ac:spMkLst>
            <pc:docMk/>
            <pc:sldMk cId="1570384897" sldId="287"/>
            <ac:spMk id="1029" creationId="{AB45A142-4255-493C-8284-5D566C121B10}"/>
          </ac:spMkLst>
        </pc:spChg>
        <pc:graphicFrameChg chg="add mod modGraphic">
          <ac:chgData name="Qahtan, A.A.A. (Hakim)" userId="2e0f559b-8f84-4ffd-87e2-eac7fe92b5e6" providerId="ADAL" clId="{6E9D1478-BB00-428C-9801-AEDB4433F89F}" dt="2020-02-19T09:59:48.072" v="12794" actId="1076"/>
          <ac:graphicFrameMkLst>
            <pc:docMk/>
            <pc:sldMk cId="1570384897" sldId="287"/>
            <ac:graphicFrameMk id="16" creationId="{68C3900A-F334-4933-924B-FE6919967D8C}"/>
          </ac:graphicFrameMkLst>
        </pc:graphicFrameChg>
        <pc:picChg chg="del">
          <ac:chgData name="Qahtan, A.A.A. (Hakim)" userId="2e0f559b-8f84-4ffd-87e2-eac7fe92b5e6" providerId="ADAL" clId="{6E9D1478-BB00-428C-9801-AEDB4433F89F}" dt="2020-02-17T16:02:12.096" v="4331" actId="478"/>
          <ac:picMkLst>
            <pc:docMk/>
            <pc:sldMk cId="1570384897" sldId="287"/>
            <ac:picMk id="7" creationId="{7E2AA2C0-9093-4433-ABD8-715A06BDEF7F}"/>
          </ac:picMkLst>
        </pc:picChg>
        <pc:picChg chg="add mod">
          <ac:chgData name="Qahtan, A.A.A. (Hakim)" userId="2e0f559b-8f84-4ffd-87e2-eac7fe92b5e6" providerId="ADAL" clId="{6E9D1478-BB00-428C-9801-AEDB4433F89F}" dt="2020-02-17T16:05:00.040" v="4353" actId="1076"/>
          <ac:picMkLst>
            <pc:docMk/>
            <pc:sldMk cId="1570384897" sldId="287"/>
            <ac:picMk id="8" creationId="{083DBD54-5920-4234-A17A-474884034C2A}"/>
          </ac:picMkLst>
        </pc:picChg>
        <pc:cxnChg chg="add del mod">
          <ac:chgData name="Qahtan, A.A.A. (Hakim)" userId="2e0f559b-8f84-4ffd-87e2-eac7fe92b5e6" providerId="ADAL" clId="{6E9D1478-BB00-428C-9801-AEDB4433F89F}" dt="2020-02-17T16:04:55.674" v="4352" actId="11529"/>
          <ac:cxnSpMkLst>
            <pc:docMk/>
            <pc:sldMk cId="1570384897" sldId="287"/>
            <ac:cxnSpMk id="4" creationId="{B1223765-8A2F-4DC4-909F-2F7FD7F34D93}"/>
          </ac:cxnSpMkLst>
        </pc:cxnChg>
        <pc:cxnChg chg="add del">
          <ac:chgData name="Qahtan, A.A.A. (Hakim)" userId="2e0f559b-8f84-4ffd-87e2-eac7fe92b5e6" providerId="ADAL" clId="{6E9D1478-BB00-428C-9801-AEDB4433F89F}" dt="2020-02-17T16:02:18.427" v="4334" actId="26606"/>
          <ac:cxnSpMkLst>
            <pc:docMk/>
            <pc:sldMk cId="1570384897" sldId="287"/>
            <ac:cxnSpMk id="78" creationId="{749A7284-D010-4ACB-A08A-FC3C3689B5EB}"/>
          </ac:cxnSpMkLst>
        </pc:cxnChg>
        <pc:cxnChg chg="add del">
          <ac:chgData name="Qahtan, A.A.A. (Hakim)" userId="2e0f559b-8f84-4ffd-87e2-eac7fe92b5e6" providerId="ADAL" clId="{6E9D1478-BB00-428C-9801-AEDB4433F89F}" dt="2020-02-17T16:02:18.427" v="4334" actId="26606"/>
          <ac:cxnSpMkLst>
            <pc:docMk/>
            <pc:sldMk cId="1570384897" sldId="287"/>
            <ac:cxnSpMk id="1031" creationId="{38FB9660-F42F-4313-BBC4-47C007FE484C}"/>
          </ac:cxnSpMkLst>
        </pc:cxnChg>
      </pc:sldChg>
      <pc:sldChg chg="modSp add">
        <pc:chgData name="Qahtan, A.A.A. (Hakim)" userId="2e0f559b-8f84-4ffd-87e2-eac7fe92b5e6" providerId="ADAL" clId="{6E9D1478-BB00-428C-9801-AEDB4433F89F}" dt="2020-02-17T16:09:02.770" v="4497" actId="20577"/>
        <pc:sldMkLst>
          <pc:docMk/>
          <pc:sldMk cId="2835916532" sldId="288"/>
        </pc:sldMkLst>
        <pc:spChg chg="mod">
          <ac:chgData name="Qahtan, A.A.A. (Hakim)" userId="2e0f559b-8f84-4ffd-87e2-eac7fe92b5e6" providerId="ADAL" clId="{6E9D1478-BB00-428C-9801-AEDB4433F89F}" dt="2020-02-17T16:09:02.770" v="4497" actId="20577"/>
          <ac:spMkLst>
            <pc:docMk/>
            <pc:sldMk cId="2835916532" sldId="288"/>
            <ac:spMk id="4" creationId="{489CF568-EAB2-4141-961B-07E9397559A6}"/>
          </ac:spMkLst>
        </pc:spChg>
      </pc:sldChg>
      <pc:sldChg chg="addSp delSp modSp add">
        <pc:chgData name="Qahtan, A.A.A. (Hakim)" userId="2e0f559b-8f84-4ffd-87e2-eac7fe92b5e6" providerId="ADAL" clId="{6E9D1478-BB00-428C-9801-AEDB4433F89F}" dt="2020-02-17T16:14:18.559" v="4737" actId="20577"/>
        <pc:sldMkLst>
          <pc:docMk/>
          <pc:sldMk cId="2815111660" sldId="289"/>
        </pc:sldMkLst>
        <pc:spChg chg="mod">
          <ac:chgData name="Qahtan, A.A.A. (Hakim)" userId="2e0f559b-8f84-4ffd-87e2-eac7fe92b5e6" providerId="ADAL" clId="{6E9D1478-BB00-428C-9801-AEDB4433F89F}" dt="2020-02-17T16:09:57.152" v="4512" actId="6549"/>
          <ac:spMkLst>
            <pc:docMk/>
            <pc:sldMk cId="2815111660" sldId="289"/>
            <ac:spMk id="2" creationId="{285AF5F2-267A-4A6E-AAB7-2C088BAE714C}"/>
          </ac:spMkLst>
        </pc:spChg>
        <pc:spChg chg="del">
          <ac:chgData name="Qahtan, A.A.A. (Hakim)" userId="2e0f559b-8f84-4ffd-87e2-eac7fe92b5e6" providerId="ADAL" clId="{6E9D1478-BB00-428C-9801-AEDB4433F89F}" dt="2020-02-17T16:10:29.117" v="4516" actId="478"/>
          <ac:spMkLst>
            <pc:docMk/>
            <pc:sldMk cId="2815111660" sldId="289"/>
            <ac:spMk id="3" creationId="{C1825166-E312-42E3-86E9-D4580053EAA4}"/>
          </ac:spMkLst>
        </pc:spChg>
        <pc:spChg chg="add del mod">
          <ac:chgData name="Qahtan, A.A.A. (Hakim)" userId="2e0f559b-8f84-4ffd-87e2-eac7fe92b5e6" providerId="ADAL" clId="{6E9D1478-BB00-428C-9801-AEDB4433F89F}" dt="2020-02-17T16:10:30.895" v="4517" actId="478"/>
          <ac:spMkLst>
            <pc:docMk/>
            <pc:sldMk cId="2815111660" sldId="289"/>
            <ac:spMk id="5" creationId="{06665BF3-6E17-45D7-9E8F-AFB0B58E30AA}"/>
          </ac:spMkLst>
        </pc:spChg>
        <pc:spChg chg="mod">
          <ac:chgData name="Qahtan, A.A.A. (Hakim)" userId="2e0f559b-8f84-4ffd-87e2-eac7fe92b5e6" providerId="ADAL" clId="{6E9D1478-BB00-428C-9801-AEDB4433F89F}" dt="2020-02-17T16:10:47.079" v="4544" actId="1036"/>
          <ac:spMkLst>
            <pc:docMk/>
            <pc:sldMk cId="2815111660" sldId="289"/>
            <ac:spMk id="20" creationId="{C2AF7CEA-EA81-498D-ABF4-0132B5AE6AB8}"/>
          </ac:spMkLst>
        </pc:spChg>
        <pc:spChg chg="mod">
          <ac:chgData name="Qahtan, A.A.A. (Hakim)" userId="2e0f559b-8f84-4ffd-87e2-eac7fe92b5e6" providerId="ADAL" clId="{6E9D1478-BB00-428C-9801-AEDB4433F89F}" dt="2020-02-17T16:10:47.079" v="4544" actId="1036"/>
          <ac:spMkLst>
            <pc:docMk/>
            <pc:sldMk cId="2815111660" sldId="289"/>
            <ac:spMk id="30" creationId="{B6473A99-77B8-46F0-B85E-400DDBA09E1F}"/>
          </ac:spMkLst>
        </pc:spChg>
        <pc:graphicFrameChg chg="mod modGraphic">
          <ac:chgData name="Qahtan, A.A.A. (Hakim)" userId="2e0f559b-8f84-4ffd-87e2-eac7fe92b5e6" providerId="ADAL" clId="{6E9D1478-BB00-428C-9801-AEDB4433F89F}" dt="2020-02-17T16:14:18.559" v="4737" actId="20577"/>
          <ac:graphicFrameMkLst>
            <pc:docMk/>
            <pc:sldMk cId="2815111660" sldId="289"/>
            <ac:graphicFrameMk id="6" creationId="{9A07A113-3943-4B90-8477-959D9E624C51}"/>
          </ac:graphicFrameMkLst>
        </pc:graphicFrameChg>
        <pc:cxnChg chg="mod">
          <ac:chgData name="Qahtan, A.A.A. (Hakim)" userId="2e0f559b-8f84-4ffd-87e2-eac7fe92b5e6" providerId="ADAL" clId="{6E9D1478-BB00-428C-9801-AEDB4433F89F}" dt="2020-02-17T16:10:47.079" v="4544" actId="1036"/>
          <ac:cxnSpMkLst>
            <pc:docMk/>
            <pc:sldMk cId="2815111660" sldId="289"/>
            <ac:cxnSpMk id="9" creationId="{99FCFD2A-A2C6-4591-8D23-206BD9641F22}"/>
          </ac:cxnSpMkLst>
        </pc:cxnChg>
        <pc:cxnChg chg="mod">
          <ac:chgData name="Qahtan, A.A.A. (Hakim)" userId="2e0f559b-8f84-4ffd-87e2-eac7fe92b5e6" providerId="ADAL" clId="{6E9D1478-BB00-428C-9801-AEDB4433F89F}" dt="2020-02-17T16:10:47.079" v="4544" actId="1036"/>
          <ac:cxnSpMkLst>
            <pc:docMk/>
            <pc:sldMk cId="2815111660" sldId="289"/>
            <ac:cxnSpMk id="12" creationId="{7418DC92-B41F-48C3-B43E-3F566C1F73E3}"/>
          </ac:cxnSpMkLst>
        </pc:cxnChg>
        <pc:cxnChg chg="mod">
          <ac:chgData name="Qahtan, A.A.A. (Hakim)" userId="2e0f559b-8f84-4ffd-87e2-eac7fe92b5e6" providerId="ADAL" clId="{6E9D1478-BB00-428C-9801-AEDB4433F89F}" dt="2020-02-17T16:10:47.079" v="4544" actId="1036"/>
          <ac:cxnSpMkLst>
            <pc:docMk/>
            <pc:sldMk cId="2815111660" sldId="289"/>
            <ac:cxnSpMk id="16" creationId="{B2F68F2D-A688-4F2F-A1BC-F9BBCEC3C5D2}"/>
          </ac:cxnSpMkLst>
        </pc:cxnChg>
        <pc:cxnChg chg="mod">
          <ac:chgData name="Qahtan, A.A.A. (Hakim)" userId="2e0f559b-8f84-4ffd-87e2-eac7fe92b5e6" providerId="ADAL" clId="{6E9D1478-BB00-428C-9801-AEDB4433F89F}" dt="2020-02-17T16:10:47.079" v="4544" actId="1036"/>
          <ac:cxnSpMkLst>
            <pc:docMk/>
            <pc:sldMk cId="2815111660" sldId="289"/>
            <ac:cxnSpMk id="18" creationId="{488C70D0-7B48-4C3D-8DFD-C85A650122F3}"/>
          </ac:cxnSpMkLst>
        </pc:cxnChg>
        <pc:cxnChg chg="mod">
          <ac:chgData name="Qahtan, A.A.A. (Hakim)" userId="2e0f559b-8f84-4ffd-87e2-eac7fe92b5e6" providerId="ADAL" clId="{6E9D1478-BB00-428C-9801-AEDB4433F89F}" dt="2020-02-17T16:10:47.079" v="4544" actId="1036"/>
          <ac:cxnSpMkLst>
            <pc:docMk/>
            <pc:sldMk cId="2815111660" sldId="289"/>
            <ac:cxnSpMk id="21" creationId="{ADA4111C-73CC-4470-9AC5-6FCD814A5E2E}"/>
          </ac:cxnSpMkLst>
        </pc:cxnChg>
        <pc:cxnChg chg="mod">
          <ac:chgData name="Qahtan, A.A.A. (Hakim)" userId="2e0f559b-8f84-4ffd-87e2-eac7fe92b5e6" providerId="ADAL" clId="{6E9D1478-BB00-428C-9801-AEDB4433F89F}" dt="2020-02-17T16:10:47.079" v="4544" actId="1036"/>
          <ac:cxnSpMkLst>
            <pc:docMk/>
            <pc:sldMk cId="2815111660" sldId="289"/>
            <ac:cxnSpMk id="24" creationId="{0E48E9CE-B241-4C7B-B37D-1CE27A2A244D}"/>
          </ac:cxnSpMkLst>
        </pc:cxnChg>
        <pc:cxnChg chg="mod">
          <ac:chgData name="Qahtan, A.A.A. (Hakim)" userId="2e0f559b-8f84-4ffd-87e2-eac7fe92b5e6" providerId="ADAL" clId="{6E9D1478-BB00-428C-9801-AEDB4433F89F}" dt="2020-02-17T16:10:47.079" v="4544" actId="1036"/>
          <ac:cxnSpMkLst>
            <pc:docMk/>
            <pc:sldMk cId="2815111660" sldId="289"/>
            <ac:cxnSpMk id="26" creationId="{6636CB7C-3D5C-42FF-94FB-D047E203121E}"/>
          </ac:cxnSpMkLst>
        </pc:cxnChg>
        <pc:cxnChg chg="mod">
          <ac:chgData name="Qahtan, A.A.A. (Hakim)" userId="2e0f559b-8f84-4ffd-87e2-eac7fe92b5e6" providerId="ADAL" clId="{6E9D1478-BB00-428C-9801-AEDB4433F89F}" dt="2020-02-17T16:10:47.079" v="4544" actId="1036"/>
          <ac:cxnSpMkLst>
            <pc:docMk/>
            <pc:sldMk cId="2815111660" sldId="289"/>
            <ac:cxnSpMk id="28" creationId="{39045682-24D1-4F02-9EC3-F49D731D3B3A}"/>
          </ac:cxnSpMkLst>
        </pc:cxnChg>
      </pc:sldChg>
      <pc:sldChg chg="addSp delSp modSp add">
        <pc:chgData name="Qahtan, A.A.A. (Hakim)" userId="2e0f559b-8f84-4ffd-87e2-eac7fe92b5e6" providerId="ADAL" clId="{6E9D1478-BB00-428C-9801-AEDB4433F89F}" dt="2020-02-19T14:30:54.703" v="13742" actId="20577"/>
        <pc:sldMkLst>
          <pc:docMk/>
          <pc:sldMk cId="748783624" sldId="290"/>
        </pc:sldMkLst>
        <pc:spChg chg="mod">
          <ac:chgData name="Qahtan, A.A.A. (Hakim)" userId="2e0f559b-8f84-4ffd-87e2-eac7fe92b5e6" providerId="ADAL" clId="{6E9D1478-BB00-428C-9801-AEDB4433F89F}" dt="2020-02-17T16:11:33.967" v="4565" actId="20577"/>
          <ac:spMkLst>
            <pc:docMk/>
            <pc:sldMk cId="748783624" sldId="290"/>
            <ac:spMk id="2" creationId="{285AF5F2-267A-4A6E-AAB7-2C088BAE714C}"/>
          </ac:spMkLst>
        </pc:spChg>
        <pc:spChg chg="add del mod">
          <ac:chgData name="Qahtan, A.A.A. (Hakim)" userId="2e0f559b-8f84-4ffd-87e2-eac7fe92b5e6" providerId="ADAL" clId="{6E9D1478-BB00-428C-9801-AEDB4433F89F}" dt="2020-02-17T16:16:40.837" v="4887" actId="20577"/>
          <ac:spMkLst>
            <pc:docMk/>
            <pc:sldMk cId="748783624" sldId="290"/>
            <ac:spMk id="20" creationId="{C2AF7CEA-EA81-498D-ABF4-0132B5AE6AB8}"/>
          </ac:spMkLst>
        </pc:spChg>
        <pc:spChg chg="del">
          <ac:chgData name="Qahtan, A.A.A. (Hakim)" userId="2e0f559b-8f84-4ffd-87e2-eac7fe92b5e6" providerId="ADAL" clId="{6E9D1478-BB00-428C-9801-AEDB4433F89F}" dt="2020-02-17T16:11:44.520" v="4566" actId="478"/>
          <ac:spMkLst>
            <pc:docMk/>
            <pc:sldMk cId="748783624" sldId="290"/>
            <ac:spMk id="30" creationId="{B6473A99-77B8-46F0-B85E-400DDBA09E1F}"/>
          </ac:spMkLst>
        </pc:spChg>
        <pc:graphicFrameChg chg="mod modGraphic">
          <ac:chgData name="Qahtan, A.A.A. (Hakim)" userId="2e0f559b-8f84-4ffd-87e2-eac7fe92b5e6" providerId="ADAL" clId="{6E9D1478-BB00-428C-9801-AEDB4433F89F}" dt="2020-02-19T14:30:54.703" v="13742" actId="20577"/>
          <ac:graphicFrameMkLst>
            <pc:docMk/>
            <pc:sldMk cId="748783624" sldId="290"/>
            <ac:graphicFrameMk id="6" creationId="{9A07A113-3943-4B90-8477-959D9E624C51}"/>
          </ac:graphicFrameMkLst>
        </pc:graphicFrameChg>
        <pc:cxnChg chg="del">
          <ac:chgData name="Qahtan, A.A.A. (Hakim)" userId="2e0f559b-8f84-4ffd-87e2-eac7fe92b5e6" providerId="ADAL" clId="{6E9D1478-BB00-428C-9801-AEDB4433F89F}" dt="2020-02-17T16:11:11.164" v="4546" actId="478"/>
          <ac:cxnSpMkLst>
            <pc:docMk/>
            <pc:sldMk cId="748783624" sldId="290"/>
            <ac:cxnSpMk id="9" creationId="{99FCFD2A-A2C6-4591-8D23-206BD9641F22}"/>
          </ac:cxnSpMkLst>
        </pc:cxnChg>
        <pc:cxnChg chg="del">
          <ac:chgData name="Qahtan, A.A.A. (Hakim)" userId="2e0f559b-8f84-4ffd-87e2-eac7fe92b5e6" providerId="ADAL" clId="{6E9D1478-BB00-428C-9801-AEDB4433F89F}" dt="2020-02-17T16:11:11.164" v="4546" actId="478"/>
          <ac:cxnSpMkLst>
            <pc:docMk/>
            <pc:sldMk cId="748783624" sldId="290"/>
            <ac:cxnSpMk id="12" creationId="{7418DC92-B41F-48C3-B43E-3F566C1F73E3}"/>
          </ac:cxnSpMkLst>
        </pc:cxnChg>
        <pc:cxnChg chg="del">
          <ac:chgData name="Qahtan, A.A.A. (Hakim)" userId="2e0f559b-8f84-4ffd-87e2-eac7fe92b5e6" providerId="ADAL" clId="{6E9D1478-BB00-428C-9801-AEDB4433F89F}" dt="2020-02-17T16:11:11.164" v="4546" actId="478"/>
          <ac:cxnSpMkLst>
            <pc:docMk/>
            <pc:sldMk cId="748783624" sldId="290"/>
            <ac:cxnSpMk id="16" creationId="{B2F68F2D-A688-4F2F-A1BC-F9BBCEC3C5D2}"/>
          </ac:cxnSpMkLst>
        </pc:cxnChg>
        <pc:cxnChg chg="del">
          <ac:chgData name="Qahtan, A.A.A. (Hakim)" userId="2e0f559b-8f84-4ffd-87e2-eac7fe92b5e6" providerId="ADAL" clId="{6E9D1478-BB00-428C-9801-AEDB4433F89F}" dt="2020-02-17T16:11:11.164" v="4546" actId="478"/>
          <ac:cxnSpMkLst>
            <pc:docMk/>
            <pc:sldMk cId="748783624" sldId="290"/>
            <ac:cxnSpMk id="18" creationId="{488C70D0-7B48-4C3D-8DFD-C85A650122F3}"/>
          </ac:cxnSpMkLst>
        </pc:cxnChg>
        <pc:cxnChg chg="del">
          <ac:chgData name="Qahtan, A.A.A. (Hakim)" userId="2e0f559b-8f84-4ffd-87e2-eac7fe92b5e6" providerId="ADAL" clId="{6E9D1478-BB00-428C-9801-AEDB4433F89F}" dt="2020-02-17T16:11:44.520" v="4566" actId="478"/>
          <ac:cxnSpMkLst>
            <pc:docMk/>
            <pc:sldMk cId="748783624" sldId="290"/>
            <ac:cxnSpMk id="21" creationId="{ADA4111C-73CC-4470-9AC5-6FCD814A5E2E}"/>
          </ac:cxnSpMkLst>
        </pc:cxnChg>
        <pc:cxnChg chg="del">
          <ac:chgData name="Qahtan, A.A.A. (Hakim)" userId="2e0f559b-8f84-4ffd-87e2-eac7fe92b5e6" providerId="ADAL" clId="{6E9D1478-BB00-428C-9801-AEDB4433F89F}" dt="2020-02-17T16:11:44.520" v="4566" actId="478"/>
          <ac:cxnSpMkLst>
            <pc:docMk/>
            <pc:sldMk cId="748783624" sldId="290"/>
            <ac:cxnSpMk id="24" creationId="{0E48E9CE-B241-4C7B-B37D-1CE27A2A244D}"/>
          </ac:cxnSpMkLst>
        </pc:cxnChg>
        <pc:cxnChg chg="del">
          <ac:chgData name="Qahtan, A.A.A. (Hakim)" userId="2e0f559b-8f84-4ffd-87e2-eac7fe92b5e6" providerId="ADAL" clId="{6E9D1478-BB00-428C-9801-AEDB4433F89F}" dt="2020-02-17T16:11:44.520" v="4566" actId="478"/>
          <ac:cxnSpMkLst>
            <pc:docMk/>
            <pc:sldMk cId="748783624" sldId="290"/>
            <ac:cxnSpMk id="26" creationId="{6636CB7C-3D5C-42FF-94FB-D047E203121E}"/>
          </ac:cxnSpMkLst>
        </pc:cxnChg>
        <pc:cxnChg chg="del">
          <ac:chgData name="Qahtan, A.A.A. (Hakim)" userId="2e0f559b-8f84-4ffd-87e2-eac7fe92b5e6" providerId="ADAL" clId="{6E9D1478-BB00-428C-9801-AEDB4433F89F}" dt="2020-02-17T16:11:44.520" v="4566" actId="478"/>
          <ac:cxnSpMkLst>
            <pc:docMk/>
            <pc:sldMk cId="748783624" sldId="290"/>
            <ac:cxnSpMk id="28" creationId="{39045682-24D1-4F02-9EC3-F49D731D3B3A}"/>
          </ac:cxnSpMkLst>
        </pc:cxnChg>
      </pc:sldChg>
      <pc:sldChg chg="addSp modSp add">
        <pc:chgData name="Qahtan, A.A.A. (Hakim)" userId="2e0f559b-8f84-4ffd-87e2-eac7fe92b5e6" providerId="ADAL" clId="{6E9D1478-BB00-428C-9801-AEDB4433F89F}" dt="2020-02-18T10:12:29.532" v="7373" actId="20577"/>
        <pc:sldMkLst>
          <pc:docMk/>
          <pc:sldMk cId="3669213896" sldId="291"/>
        </pc:sldMkLst>
        <pc:spChg chg="add mod">
          <ac:chgData name="Qahtan, A.A.A. (Hakim)" userId="2e0f559b-8f84-4ffd-87e2-eac7fe92b5e6" providerId="ADAL" clId="{6E9D1478-BB00-428C-9801-AEDB4433F89F}" dt="2020-02-18T10:12:29.532" v="7373" actId="20577"/>
          <ac:spMkLst>
            <pc:docMk/>
            <pc:sldMk cId="3669213896" sldId="291"/>
            <ac:spMk id="3" creationId="{30F502D0-5CB1-412C-A664-69CBC110B8AB}"/>
          </ac:spMkLst>
        </pc:spChg>
        <pc:spChg chg="add mod ord">
          <ac:chgData name="Qahtan, A.A.A. (Hakim)" userId="2e0f559b-8f84-4ffd-87e2-eac7fe92b5e6" providerId="ADAL" clId="{6E9D1478-BB00-428C-9801-AEDB4433F89F}" dt="2020-02-17T17:18:22.962" v="4992" actId="166"/>
          <ac:spMkLst>
            <pc:docMk/>
            <pc:sldMk cId="3669213896" sldId="291"/>
            <ac:spMk id="4" creationId="{61C70DD3-9DF0-4E15-8A9B-9F96835A440D}"/>
          </ac:spMkLst>
        </pc:spChg>
        <pc:spChg chg="add mod">
          <ac:chgData name="Qahtan, A.A.A. (Hakim)" userId="2e0f559b-8f84-4ffd-87e2-eac7fe92b5e6" providerId="ADAL" clId="{6E9D1478-BB00-428C-9801-AEDB4433F89F}" dt="2020-02-17T17:18:08.229" v="4990" actId="164"/>
          <ac:spMkLst>
            <pc:docMk/>
            <pc:sldMk cId="3669213896" sldId="291"/>
            <ac:spMk id="5" creationId="{11F7A1FF-BC4D-44C8-A560-B2F4EE21F98D}"/>
          </ac:spMkLst>
        </pc:spChg>
        <pc:grpChg chg="add mod">
          <ac:chgData name="Qahtan, A.A.A. (Hakim)" userId="2e0f559b-8f84-4ffd-87e2-eac7fe92b5e6" providerId="ADAL" clId="{6E9D1478-BB00-428C-9801-AEDB4433F89F}" dt="2020-02-17T17:18:12.276" v="4991" actId="1076"/>
          <ac:grpSpMkLst>
            <pc:docMk/>
            <pc:sldMk cId="3669213896" sldId="291"/>
            <ac:grpSpMk id="6" creationId="{7C29A208-7DA7-40B9-8B84-CEE593AEFC64}"/>
          </ac:grpSpMkLst>
        </pc:grpChg>
        <pc:picChg chg="add mod">
          <ac:chgData name="Qahtan, A.A.A. (Hakim)" userId="2e0f559b-8f84-4ffd-87e2-eac7fe92b5e6" providerId="ADAL" clId="{6E9D1478-BB00-428C-9801-AEDB4433F89F}" dt="2020-02-17T17:18:08.229" v="4990" actId="164"/>
          <ac:picMkLst>
            <pc:docMk/>
            <pc:sldMk cId="3669213896" sldId="291"/>
            <ac:picMk id="2" creationId="{1F0F68B7-64B1-468F-B79C-572E09C47CBC}"/>
          </ac:picMkLst>
        </pc:picChg>
      </pc:sldChg>
      <pc:sldChg chg="addSp delSp modSp add">
        <pc:chgData name="Qahtan, A.A.A. (Hakim)" userId="2e0f559b-8f84-4ffd-87e2-eac7fe92b5e6" providerId="ADAL" clId="{6E9D1478-BB00-428C-9801-AEDB4433F89F}" dt="2020-02-17T17:31:50.176" v="5304" actId="20577"/>
        <pc:sldMkLst>
          <pc:docMk/>
          <pc:sldMk cId="4083301904" sldId="292"/>
        </pc:sldMkLst>
        <pc:spChg chg="mod">
          <ac:chgData name="Qahtan, A.A.A. (Hakim)" userId="2e0f559b-8f84-4ffd-87e2-eac7fe92b5e6" providerId="ADAL" clId="{6E9D1478-BB00-428C-9801-AEDB4433F89F}" dt="2020-02-17T17:19:39.740" v="5011" actId="20577"/>
          <ac:spMkLst>
            <pc:docMk/>
            <pc:sldMk cId="4083301904" sldId="292"/>
            <ac:spMk id="2" creationId="{285AF5F2-267A-4A6E-AAB7-2C088BAE714C}"/>
          </ac:spMkLst>
        </pc:spChg>
        <pc:spChg chg="add del mod">
          <ac:chgData name="Qahtan, A.A.A. (Hakim)" userId="2e0f559b-8f84-4ffd-87e2-eac7fe92b5e6" providerId="ADAL" clId="{6E9D1478-BB00-428C-9801-AEDB4433F89F}" dt="2020-02-17T17:22:06.004" v="5142" actId="478"/>
          <ac:spMkLst>
            <pc:docMk/>
            <pc:sldMk cId="4083301904" sldId="292"/>
            <ac:spMk id="3" creationId="{2BB28626-B3D5-4D24-B4C0-CE1E432342BF}"/>
          </ac:spMkLst>
        </pc:spChg>
        <pc:spChg chg="del">
          <ac:chgData name="Qahtan, A.A.A. (Hakim)" userId="2e0f559b-8f84-4ffd-87e2-eac7fe92b5e6" providerId="ADAL" clId="{6E9D1478-BB00-428C-9801-AEDB4433F89F}" dt="2020-02-17T17:20:51.600" v="5080" actId="478"/>
          <ac:spMkLst>
            <pc:docMk/>
            <pc:sldMk cId="4083301904" sldId="292"/>
            <ac:spMk id="4" creationId="{09124114-67B2-4C5E-8373-6388F482F1B5}"/>
          </ac:spMkLst>
        </pc:spChg>
        <pc:spChg chg="mod">
          <ac:chgData name="Qahtan, A.A.A. (Hakim)" userId="2e0f559b-8f84-4ffd-87e2-eac7fe92b5e6" providerId="ADAL" clId="{6E9D1478-BB00-428C-9801-AEDB4433F89F}" dt="2020-02-17T17:31:50.176" v="5304" actId="20577"/>
          <ac:spMkLst>
            <pc:docMk/>
            <pc:sldMk cId="4083301904" sldId="292"/>
            <ac:spMk id="5" creationId="{CDDB1FA9-E983-4B1F-A3ED-1B02562B98B5}"/>
          </ac:spMkLst>
        </pc:spChg>
        <pc:spChg chg="add del mod">
          <ac:chgData name="Qahtan, A.A.A. (Hakim)" userId="2e0f559b-8f84-4ffd-87e2-eac7fe92b5e6" providerId="ADAL" clId="{6E9D1478-BB00-428C-9801-AEDB4433F89F}" dt="2020-02-17T17:23:02.674" v="5154" actId="478"/>
          <ac:spMkLst>
            <pc:docMk/>
            <pc:sldMk cId="4083301904" sldId="292"/>
            <ac:spMk id="6" creationId="{06A775DD-F00B-4211-9A35-C4D36A86EAE0}"/>
          </ac:spMkLst>
        </pc:spChg>
        <pc:spChg chg="add mod">
          <ac:chgData name="Qahtan, A.A.A. (Hakim)" userId="2e0f559b-8f84-4ffd-87e2-eac7fe92b5e6" providerId="ADAL" clId="{6E9D1478-BB00-428C-9801-AEDB4433F89F}" dt="2020-02-17T17:25:36.536" v="5230" actId="1037"/>
          <ac:spMkLst>
            <pc:docMk/>
            <pc:sldMk cId="4083301904" sldId="292"/>
            <ac:spMk id="7" creationId="{082CDD0C-B671-42CC-9864-7E94D55BBE53}"/>
          </ac:spMkLst>
        </pc:spChg>
        <pc:spChg chg="add mod">
          <ac:chgData name="Qahtan, A.A.A. (Hakim)" userId="2e0f559b-8f84-4ffd-87e2-eac7fe92b5e6" providerId="ADAL" clId="{6E9D1478-BB00-428C-9801-AEDB4433F89F}" dt="2020-02-17T17:25:36.536" v="5230" actId="1037"/>
          <ac:spMkLst>
            <pc:docMk/>
            <pc:sldMk cId="4083301904" sldId="292"/>
            <ac:spMk id="8" creationId="{3348E192-3694-4E65-BBEF-046DCA8D0204}"/>
          </ac:spMkLst>
        </pc:spChg>
        <pc:spChg chg="del">
          <ac:chgData name="Qahtan, A.A.A. (Hakim)" userId="2e0f559b-8f84-4ffd-87e2-eac7fe92b5e6" providerId="ADAL" clId="{6E9D1478-BB00-428C-9801-AEDB4433F89F}" dt="2020-02-17T17:20:51.600" v="5080" actId="478"/>
          <ac:spMkLst>
            <pc:docMk/>
            <pc:sldMk cId="4083301904" sldId="292"/>
            <ac:spMk id="15" creationId="{9D79D9BB-3A86-4F89-80AD-A5306F5F58B5}"/>
          </ac:spMkLst>
        </pc:spChg>
        <pc:spChg chg="del">
          <ac:chgData name="Qahtan, A.A.A. (Hakim)" userId="2e0f559b-8f84-4ffd-87e2-eac7fe92b5e6" providerId="ADAL" clId="{6E9D1478-BB00-428C-9801-AEDB4433F89F}" dt="2020-02-17T17:20:51.600" v="5080" actId="478"/>
          <ac:spMkLst>
            <pc:docMk/>
            <pc:sldMk cId="4083301904" sldId="292"/>
            <ac:spMk id="16" creationId="{7092192A-BE74-48D3-8A7D-FCCAFFD0DF29}"/>
          </ac:spMkLst>
        </pc:spChg>
        <pc:spChg chg="del">
          <ac:chgData name="Qahtan, A.A.A. (Hakim)" userId="2e0f559b-8f84-4ffd-87e2-eac7fe92b5e6" providerId="ADAL" clId="{6E9D1478-BB00-428C-9801-AEDB4433F89F}" dt="2020-02-17T17:20:51.600" v="5080" actId="478"/>
          <ac:spMkLst>
            <pc:docMk/>
            <pc:sldMk cId="4083301904" sldId="292"/>
            <ac:spMk id="17" creationId="{8E40A9A8-7BC0-4634-B1AA-D7234494638D}"/>
          </ac:spMkLst>
        </pc:spChg>
        <pc:spChg chg="del">
          <ac:chgData name="Qahtan, A.A.A. (Hakim)" userId="2e0f559b-8f84-4ffd-87e2-eac7fe92b5e6" providerId="ADAL" clId="{6E9D1478-BB00-428C-9801-AEDB4433F89F}" dt="2020-02-17T17:20:51.600" v="5080" actId="478"/>
          <ac:spMkLst>
            <pc:docMk/>
            <pc:sldMk cId="4083301904" sldId="292"/>
            <ac:spMk id="18" creationId="{D2477B68-F002-4E86-9B90-8E212842EAEE}"/>
          </ac:spMkLst>
        </pc:spChg>
        <pc:spChg chg="add mod">
          <ac:chgData name="Qahtan, A.A.A. (Hakim)" userId="2e0f559b-8f84-4ffd-87e2-eac7fe92b5e6" providerId="ADAL" clId="{6E9D1478-BB00-428C-9801-AEDB4433F89F}" dt="2020-02-17T17:25:36.536" v="5230" actId="1037"/>
          <ac:spMkLst>
            <pc:docMk/>
            <pc:sldMk cId="4083301904" sldId="292"/>
            <ac:spMk id="19" creationId="{F887009E-C92C-44EB-B6E5-8CD819A72EEC}"/>
          </ac:spMkLst>
        </pc:spChg>
        <pc:spChg chg="add mod">
          <ac:chgData name="Qahtan, A.A.A. (Hakim)" userId="2e0f559b-8f84-4ffd-87e2-eac7fe92b5e6" providerId="ADAL" clId="{6E9D1478-BB00-428C-9801-AEDB4433F89F}" dt="2020-02-17T17:25:41.266" v="5231" actId="14100"/>
          <ac:spMkLst>
            <pc:docMk/>
            <pc:sldMk cId="4083301904" sldId="292"/>
            <ac:spMk id="20" creationId="{15617CF2-FEE0-441A-9FFF-AC57AE764D41}"/>
          </ac:spMkLst>
        </pc:spChg>
        <pc:picChg chg="del">
          <ac:chgData name="Qahtan, A.A.A. (Hakim)" userId="2e0f559b-8f84-4ffd-87e2-eac7fe92b5e6" providerId="ADAL" clId="{6E9D1478-BB00-428C-9801-AEDB4433F89F}" dt="2020-02-17T17:20:51.600" v="5080" actId="478"/>
          <ac:picMkLst>
            <pc:docMk/>
            <pc:sldMk cId="4083301904" sldId="292"/>
            <ac:picMk id="1026" creationId="{7FD958BD-87E1-4EB3-B6A3-BB5D0AA398EB}"/>
          </ac:picMkLst>
        </pc:picChg>
        <pc:picChg chg="del">
          <ac:chgData name="Qahtan, A.A.A. (Hakim)" userId="2e0f559b-8f84-4ffd-87e2-eac7fe92b5e6" providerId="ADAL" clId="{6E9D1478-BB00-428C-9801-AEDB4433F89F}" dt="2020-02-17T17:20:51.600" v="5080" actId="478"/>
          <ac:picMkLst>
            <pc:docMk/>
            <pc:sldMk cId="4083301904" sldId="292"/>
            <ac:picMk id="1028" creationId="{8151CFEF-70CD-4B7B-B8BC-5C2C03851D15}"/>
          </ac:picMkLst>
        </pc:picChg>
        <pc:picChg chg="del">
          <ac:chgData name="Qahtan, A.A.A. (Hakim)" userId="2e0f559b-8f84-4ffd-87e2-eac7fe92b5e6" providerId="ADAL" clId="{6E9D1478-BB00-428C-9801-AEDB4433F89F}" dt="2020-02-17T17:20:51.600" v="5080" actId="478"/>
          <ac:picMkLst>
            <pc:docMk/>
            <pc:sldMk cId="4083301904" sldId="292"/>
            <ac:picMk id="1030" creationId="{13AA196C-257C-45FC-8367-CB6A0A10059C}"/>
          </ac:picMkLst>
        </pc:picChg>
        <pc:picChg chg="del">
          <ac:chgData name="Qahtan, A.A.A. (Hakim)" userId="2e0f559b-8f84-4ffd-87e2-eac7fe92b5e6" providerId="ADAL" clId="{6E9D1478-BB00-428C-9801-AEDB4433F89F}" dt="2020-02-17T17:20:51.600" v="5080" actId="478"/>
          <ac:picMkLst>
            <pc:docMk/>
            <pc:sldMk cId="4083301904" sldId="292"/>
            <ac:picMk id="1032" creationId="{2E2E2BFD-E7C7-4963-B8B5-BC326C09BAB8}"/>
          </ac:picMkLst>
        </pc:picChg>
        <pc:picChg chg="del">
          <ac:chgData name="Qahtan, A.A.A. (Hakim)" userId="2e0f559b-8f84-4ffd-87e2-eac7fe92b5e6" providerId="ADAL" clId="{6E9D1478-BB00-428C-9801-AEDB4433F89F}" dt="2020-02-17T17:20:51.600" v="5080" actId="478"/>
          <ac:picMkLst>
            <pc:docMk/>
            <pc:sldMk cId="4083301904" sldId="292"/>
            <ac:picMk id="1036" creationId="{7D7C2746-CD9B-46C5-8E6B-E5D792204514}"/>
          </ac:picMkLst>
        </pc:picChg>
      </pc:sldChg>
      <pc:sldChg chg="delSp modSp add del">
        <pc:chgData name="Qahtan, A.A.A. (Hakim)" userId="2e0f559b-8f84-4ffd-87e2-eac7fe92b5e6" providerId="ADAL" clId="{6E9D1478-BB00-428C-9801-AEDB4433F89F}" dt="2020-02-17T17:33:35.204" v="5310" actId="2696"/>
        <pc:sldMkLst>
          <pc:docMk/>
          <pc:sldMk cId="2628796050" sldId="293"/>
        </pc:sldMkLst>
        <pc:spChg chg="mod">
          <ac:chgData name="Qahtan, A.A.A. (Hakim)" userId="2e0f559b-8f84-4ffd-87e2-eac7fe92b5e6" providerId="ADAL" clId="{6E9D1478-BB00-428C-9801-AEDB4433F89F}" dt="2020-02-17T17:33:08.490" v="5307"/>
          <ac:spMkLst>
            <pc:docMk/>
            <pc:sldMk cId="2628796050" sldId="293"/>
            <ac:spMk id="2" creationId="{285AF5F2-267A-4A6E-AAB7-2C088BAE714C}"/>
          </ac:spMkLst>
        </pc:spChg>
        <pc:spChg chg="del">
          <ac:chgData name="Qahtan, A.A.A. (Hakim)" userId="2e0f559b-8f84-4ffd-87e2-eac7fe92b5e6" providerId="ADAL" clId="{6E9D1478-BB00-428C-9801-AEDB4433F89F}" dt="2020-02-17T17:32:53.170" v="5306" actId="478"/>
          <ac:spMkLst>
            <pc:docMk/>
            <pc:sldMk cId="2628796050" sldId="293"/>
            <ac:spMk id="7" creationId="{082CDD0C-B671-42CC-9864-7E94D55BBE53}"/>
          </ac:spMkLst>
        </pc:spChg>
        <pc:spChg chg="del">
          <ac:chgData name="Qahtan, A.A.A. (Hakim)" userId="2e0f559b-8f84-4ffd-87e2-eac7fe92b5e6" providerId="ADAL" clId="{6E9D1478-BB00-428C-9801-AEDB4433F89F}" dt="2020-02-17T17:32:53.170" v="5306" actId="478"/>
          <ac:spMkLst>
            <pc:docMk/>
            <pc:sldMk cId="2628796050" sldId="293"/>
            <ac:spMk id="8" creationId="{3348E192-3694-4E65-BBEF-046DCA8D0204}"/>
          </ac:spMkLst>
        </pc:spChg>
        <pc:spChg chg="del">
          <ac:chgData name="Qahtan, A.A.A. (Hakim)" userId="2e0f559b-8f84-4ffd-87e2-eac7fe92b5e6" providerId="ADAL" clId="{6E9D1478-BB00-428C-9801-AEDB4433F89F}" dt="2020-02-17T17:32:53.170" v="5306" actId="478"/>
          <ac:spMkLst>
            <pc:docMk/>
            <pc:sldMk cId="2628796050" sldId="293"/>
            <ac:spMk id="19" creationId="{F887009E-C92C-44EB-B6E5-8CD819A72EEC}"/>
          </ac:spMkLst>
        </pc:spChg>
        <pc:spChg chg="del">
          <ac:chgData name="Qahtan, A.A.A. (Hakim)" userId="2e0f559b-8f84-4ffd-87e2-eac7fe92b5e6" providerId="ADAL" clId="{6E9D1478-BB00-428C-9801-AEDB4433F89F}" dt="2020-02-17T17:32:53.170" v="5306" actId="478"/>
          <ac:spMkLst>
            <pc:docMk/>
            <pc:sldMk cId="2628796050" sldId="293"/>
            <ac:spMk id="20" creationId="{15617CF2-FEE0-441A-9FFF-AC57AE764D41}"/>
          </ac:spMkLst>
        </pc:spChg>
      </pc:sldChg>
      <pc:sldChg chg="addSp delSp modSp add mod setBg">
        <pc:chgData name="Qahtan, A.A.A. (Hakim)" userId="2e0f559b-8f84-4ffd-87e2-eac7fe92b5e6" providerId="ADAL" clId="{6E9D1478-BB00-428C-9801-AEDB4433F89F}" dt="2020-02-17T23:18:01.971" v="5730" actId="1038"/>
        <pc:sldMkLst>
          <pc:docMk/>
          <pc:sldMk cId="3262730010" sldId="293"/>
        </pc:sldMkLst>
        <pc:spChg chg="mod">
          <ac:chgData name="Qahtan, A.A.A. (Hakim)" userId="2e0f559b-8f84-4ffd-87e2-eac7fe92b5e6" providerId="ADAL" clId="{6E9D1478-BB00-428C-9801-AEDB4433F89F}" dt="2020-02-17T17:34:47.457" v="5332" actId="20577"/>
          <ac:spMkLst>
            <pc:docMk/>
            <pc:sldMk cId="3262730010" sldId="293"/>
            <ac:spMk id="2" creationId="{285AF5F2-267A-4A6E-AAB7-2C088BAE714C}"/>
          </ac:spMkLst>
        </pc:spChg>
        <pc:spChg chg="add del mod">
          <ac:chgData name="Qahtan, A.A.A. (Hakim)" userId="2e0f559b-8f84-4ffd-87e2-eac7fe92b5e6" providerId="ADAL" clId="{6E9D1478-BB00-428C-9801-AEDB4433F89F}" dt="2020-02-17T17:38:53.199" v="5395" actId="14100"/>
          <ac:spMkLst>
            <pc:docMk/>
            <pc:sldMk cId="3262730010" sldId="293"/>
            <ac:spMk id="5" creationId="{CDDB1FA9-E983-4B1F-A3ED-1B02562B98B5}"/>
          </ac:spMkLst>
        </pc:spChg>
        <pc:spChg chg="add mod">
          <ac:chgData name="Qahtan, A.A.A. (Hakim)" userId="2e0f559b-8f84-4ffd-87e2-eac7fe92b5e6" providerId="ADAL" clId="{6E9D1478-BB00-428C-9801-AEDB4433F89F}" dt="2020-02-17T23:18:01.971" v="5730" actId="1038"/>
          <ac:spMkLst>
            <pc:docMk/>
            <pc:sldMk cId="3262730010" sldId="293"/>
            <ac:spMk id="6" creationId="{5BA9C3EF-BA83-42C4-9F87-4A835E8CA839}"/>
          </ac:spMkLst>
        </pc:spChg>
        <pc:spChg chg="add del">
          <ac:chgData name="Qahtan, A.A.A. (Hakim)" userId="2e0f559b-8f84-4ffd-87e2-eac7fe92b5e6" providerId="ADAL" clId="{6E9D1478-BB00-428C-9801-AEDB4433F89F}" dt="2020-02-17T17:35:27.805" v="5340" actId="478"/>
          <ac:spMkLst>
            <pc:docMk/>
            <pc:sldMk cId="3262730010" sldId="293"/>
            <ac:spMk id="7" creationId="{082CDD0C-B671-42CC-9864-7E94D55BBE53}"/>
          </ac:spMkLst>
        </pc:spChg>
        <pc:spChg chg="add del">
          <ac:chgData name="Qahtan, A.A.A. (Hakim)" userId="2e0f559b-8f84-4ffd-87e2-eac7fe92b5e6" providerId="ADAL" clId="{6E9D1478-BB00-428C-9801-AEDB4433F89F}" dt="2020-02-17T17:35:27.805" v="5340" actId="478"/>
          <ac:spMkLst>
            <pc:docMk/>
            <pc:sldMk cId="3262730010" sldId="293"/>
            <ac:spMk id="8" creationId="{3348E192-3694-4E65-BBEF-046DCA8D0204}"/>
          </ac:spMkLst>
        </pc:spChg>
        <pc:spChg chg="add del">
          <ac:chgData name="Qahtan, A.A.A. (Hakim)" userId="2e0f559b-8f84-4ffd-87e2-eac7fe92b5e6" providerId="ADAL" clId="{6E9D1478-BB00-428C-9801-AEDB4433F89F}" dt="2020-02-17T17:34:37.383" v="5324" actId="26606"/>
          <ac:spMkLst>
            <pc:docMk/>
            <pc:sldMk cId="3262730010" sldId="293"/>
            <ac:spMk id="14" creationId="{4A4E7906-2E97-41E3-B042-F13FD1D64D02}"/>
          </ac:spMkLst>
        </pc:spChg>
        <pc:spChg chg="add del">
          <ac:chgData name="Qahtan, A.A.A. (Hakim)" userId="2e0f559b-8f84-4ffd-87e2-eac7fe92b5e6" providerId="ADAL" clId="{6E9D1478-BB00-428C-9801-AEDB4433F89F}" dt="2020-02-17T17:34:37.383" v="5324" actId="26606"/>
          <ac:spMkLst>
            <pc:docMk/>
            <pc:sldMk cId="3262730010" sldId="293"/>
            <ac:spMk id="16" creationId="{3276E0C7-D588-440B-8F4A-876392DB718F}"/>
          </ac:spMkLst>
        </pc:spChg>
        <pc:spChg chg="add mod">
          <ac:chgData name="Qahtan, A.A.A. (Hakim)" userId="2e0f559b-8f84-4ffd-87e2-eac7fe92b5e6" providerId="ADAL" clId="{6E9D1478-BB00-428C-9801-AEDB4433F89F}" dt="2020-02-17T23:18:01.971" v="5730" actId="1038"/>
          <ac:spMkLst>
            <pc:docMk/>
            <pc:sldMk cId="3262730010" sldId="293"/>
            <ac:spMk id="17" creationId="{7D0BD3FB-A751-48B9-9C2B-3EA58460266C}"/>
          </ac:spMkLst>
        </pc:spChg>
        <pc:spChg chg="add del">
          <ac:chgData name="Qahtan, A.A.A. (Hakim)" userId="2e0f559b-8f84-4ffd-87e2-eac7fe92b5e6" providerId="ADAL" clId="{6E9D1478-BB00-428C-9801-AEDB4433F89F}" dt="2020-02-17T17:35:27.805" v="5340" actId="478"/>
          <ac:spMkLst>
            <pc:docMk/>
            <pc:sldMk cId="3262730010" sldId="293"/>
            <ac:spMk id="19" creationId="{F887009E-C92C-44EB-B6E5-8CD819A72EEC}"/>
          </ac:spMkLst>
        </pc:spChg>
        <pc:spChg chg="add del">
          <ac:chgData name="Qahtan, A.A.A. (Hakim)" userId="2e0f559b-8f84-4ffd-87e2-eac7fe92b5e6" providerId="ADAL" clId="{6E9D1478-BB00-428C-9801-AEDB4433F89F}" dt="2020-02-17T17:35:27.805" v="5340" actId="478"/>
          <ac:spMkLst>
            <pc:docMk/>
            <pc:sldMk cId="3262730010" sldId="293"/>
            <ac:spMk id="20" creationId="{15617CF2-FEE0-441A-9FFF-AC57AE764D41}"/>
          </ac:spMkLst>
        </pc:spChg>
        <pc:spChg chg="add del">
          <ac:chgData name="Qahtan, A.A.A. (Hakim)" userId="2e0f559b-8f84-4ffd-87e2-eac7fe92b5e6" providerId="ADAL" clId="{6E9D1478-BB00-428C-9801-AEDB4433F89F}" dt="2020-02-17T17:39:15.228" v="5401"/>
          <ac:spMkLst>
            <pc:docMk/>
            <pc:sldMk cId="3262730010" sldId="293"/>
            <ac:spMk id="21" creationId="{B8CAC588-19E6-448C-AE93-859EA3C198D9}"/>
          </ac:spMkLst>
        </pc:spChg>
        <pc:spChg chg="add mod">
          <ac:chgData name="Qahtan, A.A.A. (Hakim)" userId="2e0f559b-8f84-4ffd-87e2-eac7fe92b5e6" providerId="ADAL" clId="{6E9D1478-BB00-428C-9801-AEDB4433F89F}" dt="2020-02-17T23:18:01.971" v="5730" actId="1038"/>
          <ac:spMkLst>
            <pc:docMk/>
            <pc:sldMk cId="3262730010" sldId="293"/>
            <ac:spMk id="23" creationId="{58689362-D4F1-483F-80E9-5276BC892433}"/>
          </ac:spMkLst>
        </pc:spChg>
        <pc:graphicFrameChg chg="add mod modGraphic">
          <ac:chgData name="Qahtan, A.A.A. (Hakim)" userId="2e0f559b-8f84-4ffd-87e2-eac7fe92b5e6" providerId="ADAL" clId="{6E9D1478-BB00-428C-9801-AEDB4433F89F}" dt="2020-02-17T23:18:01.971" v="5730" actId="1038"/>
          <ac:graphicFrameMkLst>
            <pc:docMk/>
            <pc:sldMk cId="3262730010" sldId="293"/>
            <ac:graphicFrameMk id="3" creationId="{D38C8B55-C8B2-400F-BC58-BD51E7CF86F4}"/>
          </ac:graphicFrameMkLst>
        </pc:graphicFrameChg>
        <pc:graphicFrameChg chg="add mod modGraphic">
          <ac:chgData name="Qahtan, A.A.A. (Hakim)" userId="2e0f559b-8f84-4ffd-87e2-eac7fe92b5e6" providerId="ADAL" clId="{6E9D1478-BB00-428C-9801-AEDB4433F89F}" dt="2020-02-17T23:18:01.971" v="5730" actId="1038"/>
          <ac:graphicFrameMkLst>
            <pc:docMk/>
            <pc:sldMk cId="3262730010" sldId="293"/>
            <ac:graphicFrameMk id="15" creationId="{639EFB21-ADDD-461B-A452-5A4609BDD5C3}"/>
          </ac:graphicFrameMkLst>
        </pc:graphicFrameChg>
        <pc:graphicFrameChg chg="add del">
          <ac:chgData name="Qahtan, A.A.A. (Hakim)" userId="2e0f559b-8f84-4ffd-87e2-eac7fe92b5e6" providerId="ADAL" clId="{6E9D1478-BB00-428C-9801-AEDB4433F89F}" dt="2020-02-17T17:39:15.228" v="5401"/>
          <ac:graphicFrameMkLst>
            <pc:docMk/>
            <pc:sldMk cId="3262730010" sldId="293"/>
            <ac:graphicFrameMk id="18" creationId="{488BFAEB-59C5-4C7A-BCC1-C794F6E969BD}"/>
          </ac:graphicFrameMkLst>
        </pc:graphicFrameChg>
        <pc:graphicFrameChg chg="add mod modGraphic">
          <ac:chgData name="Qahtan, A.A.A. (Hakim)" userId="2e0f559b-8f84-4ffd-87e2-eac7fe92b5e6" providerId="ADAL" clId="{6E9D1478-BB00-428C-9801-AEDB4433F89F}" dt="2020-02-17T23:18:01.971" v="5730" actId="1038"/>
          <ac:graphicFrameMkLst>
            <pc:docMk/>
            <pc:sldMk cId="3262730010" sldId="293"/>
            <ac:graphicFrameMk id="22" creationId="{D880172C-05B1-4E42-B14F-4AA67BCEA05B}"/>
          </ac:graphicFrameMkLst>
        </pc:graphicFrameChg>
        <pc:picChg chg="add del mod">
          <ac:chgData name="Qahtan, A.A.A. (Hakim)" userId="2e0f559b-8f84-4ffd-87e2-eac7fe92b5e6" providerId="ADAL" clId="{6E9D1478-BB00-428C-9801-AEDB4433F89F}" dt="2020-02-17T17:34:37.973" v="5325"/>
          <ac:picMkLst>
            <pc:docMk/>
            <pc:sldMk cId="3262730010" sldId="293"/>
            <ac:picMk id="9" creationId="{31C25694-4DAF-4DCE-9CE8-2ED4FE80D8C9}"/>
          </ac:picMkLst>
        </pc:picChg>
        <pc:picChg chg="add del">
          <ac:chgData name="Qahtan, A.A.A. (Hakim)" userId="2e0f559b-8f84-4ffd-87e2-eac7fe92b5e6" providerId="ADAL" clId="{6E9D1478-BB00-428C-9801-AEDB4433F89F}" dt="2020-02-17T17:34:54.330" v="5334" actId="478"/>
          <ac:picMkLst>
            <pc:docMk/>
            <pc:sldMk cId="3262730010" sldId="293"/>
            <ac:picMk id="11" creationId="{F4B22BAA-0CBE-4C70-AD01-1D4FC2AEC786}"/>
          </ac:picMkLst>
        </pc:picChg>
      </pc:sldChg>
      <pc:sldChg chg="addSp delSp modSp add">
        <pc:chgData name="Qahtan, A.A.A. (Hakim)" userId="2e0f559b-8f84-4ffd-87e2-eac7fe92b5e6" providerId="ADAL" clId="{6E9D1478-BB00-428C-9801-AEDB4433F89F}" dt="2020-02-17T23:18:13.746" v="5757" actId="1038"/>
        <pc:sldMkLst>
          <pc:docMk/>
          <pc:sldMk cId="545918098" sldId="294"/>
        </pc:sldMkLst>
        <pc:spChg chg="mod">
          <ac:chgData name="Qahtan, A.A.A. (Hakim)" userId="2e0f559b-8f84-4ffd-87e2-eac7fe92b5e6" providerId="ADAL" clId="{6E9D1478-BB00-428C-9801-AEDB4433F89F}" dt="2020-02-17T22:57:51.944" v="5504" actId="20577"/>
          <ac:spMkLst>
            <pc:docMk/>
            <pc:sldMk cId="545918098" sldId="294"/>
            <ac:spMk id="2" creationId="{285AF5F2-267A-4A6E-AAB7-2C088BAE714C}"/>
          </ac:spMkLst>
        </pc:spChg>
        <pc:spChg chg="mod">
          <ac:chgData name="Qahtan, A.A.A. (Hakim)" userId="2e0f559b-8f84-4ffd-87e2-eac7fe92b5e6" providerId="ADAL" clId="{6E9D1478-BB00-428C-9801-AEDB4433F89F}" dt="2020-02-17T22:57:57.133" v="5506" actId="20577"/>
          <ac:spMkLst>
            <pc:docMk/>
            <pc:sldMk cId="545918098" sldId="294"/>
            <ac:spMk id="5" creationId="{CDDB1FA9-E983-4B1F-A3ED-1B02562B98B5}"/>
          </ac:spMkLst>
        </pc:spChg>
        <pc:spChg chg="mod">
          <ac:chgData name="Qahtan, A.A.A. (Hakim)" userId="2e0f559b-8f84-4ffd-87e2-eac7fe92b5e6" providerId="ADAL" clId="{6E9D1478-BB00-428C-9801-AEDB4433F89F}" dt="2020-02-17T23:18:13.746" v="5757" actId="1038"/>
          <ac:spMkLst>
            <pc:docMk/>
            <pc:sldMk cId="545918098" sldId="294"/>
            <ac:spMk id="6" creationId="{5BA9C3EF-BA83-42C4-9F87-4A835E8CA839}"/>
          </ac:spMkLst>
        </pc:spChg>
        <pc:spChg chg="mod">
          <ac:chgData name="Qahtan, A.A.A. (Hakim)" userId="2e0f559b-8f84-4ffd-87e2-eac7fe92b5e6" providerId="ADAL" clId="{6E9D1478-BB00-428C-9801-AEDB4433F89F}" dt="2020-02-17T23:18:13.746" v="5757" actId="1038"/>
          <ac:spMkLst>
            <pc:docMk/>
            <pc:sldMk cId="545918098" sldId="294"/>
            <ac:spMk id="17" creationId="{7D0BD3FB-A751-48B9-9C2B-3EA58460266C}"/>
          </ac:spMkLst>
        </pc:spChg>
        <pc:spChg chg="mod">
          <ac:chgData name="Qahtan, A.A.A. (Hakim)" userId="2e0f559b-8f84-4ffd-87e2-eac7fe92b5e6" providerId="ADAL" clId="{6E9D1478-BB00-428C-9801-AEDB4433F89F}" dt="2020-02-17T23:18:13.746" v="5757" actId="1038"/>
          <ac:spMkLst>
            <pc:docMk/>
            <pc:sldMk cId="545918098" sldId="294"/>
            <ac:spMk id="23" creationId="{58689362-D4F1-483F-80E9-5276BC892433}"/>
          </ac:spMkLst>
        </pc:spChg>
        <pc:graphicFrameChg chg="del modGraphic">
          <ac:chgData name="Qahtan, A.A.A. (Hakim)" userId="2e0f559b-8f84-4ffd-87e2-eac7fe92b5e6" providerId="ADAL" clId="{6E9D1478-BB00-428C-9801-AEDB4433F89F}" dt="2020-02-17T23:00:38.640" v="5528" actId="478"/>
          <ac:graphicFrameMkLst>
            <pc:docMk/>
            <pc:sldMk cId="545918098" sldId="294"/>
            <ac:graphicFrameMk id="3" creationId="{D38C8B55-C8B2-400F-BC58-BD51E7CF86F4}"/>
          </ac:graphicFrameMkLst>
        </pc:graphicFrameChg>
        <pc:graphicFrameChg chg="add mod">
          <ac:chgData name="Qahtan, A.A.A. (Hakim)" userId="2e0f559b-8f84-4ffd-87e2-eac7fe92b5e6" providerId="ADAL" clId="{6E9D1478-BB00-428C-9801-AEDB4433F89F}" dt="2020-02-17T23:18:13.746" v="5757" actId="1038"/>
          <ac:graphicFrameMkLst>
            <pc:docMk/>
            <pc:sldMk cId="545918098" sldId="294"/>
            <ac:graphicFrameMk id="10" creationId="{BC49A718-E0E8-4C15-AD25-70BC2E38B941}"/>
          </ac:graphicFrameMkLst>
        </pc:graphicFrameChg>
        <pc:graphicFrameChg chg="mod">
          <ac:chgData name="Qahtan, A.A.A. (Hakim)" userId="2e0f559b-8f84-4ffd-87e2-eac7fe92b5e6" providerId="ADAL" clId="{6E9D1478-BB00-428C-9801-AEDB4433F89F}" dt="2020-02-17T23:18:13.746" v="5757" actId="1038"/>
          <ac:graphicFrameMkLst>
            <pc:docMk/>
            <pc:sldMk cId="545918098" sldId="294"/>
            <ac:graphicFrameMk id="15" creationId="{639EFB21-ADDD-461B-A452-5A4609BDD5C3}"/>
          </ac:graphicFrameMkLst>
        </pc:graphicFrameChg>
        <pc:graphicFrameChg chg="mod modGraphic">
          <ac:chgData name="Qahtan, A.A.A. (Hakim)" userId="2e0f559b-8f84-4ffd-87e2-eac7fe92b5e6" providerId="ADAL" clId="{6E9D1478-BB00-428C-9801-AEDB4433F89F}" dt="2020-02-17T23:18:13.746" v="5757" actId="1038"/>
          <ac:graphicFrameMkLst>
            <pc:docMk/>
            <pc:sldMk cId="545918098" sldId="294"/>
            <ac:graphicFrameMk id="22" creationId="{D880172C-05B1-4E42-B14F-4AA67BCEA05B}"/>
          </ac:graphicFrameMkLst>
        </pc:graphicFrameChg>
      </pc:sldChg>
      <pc:sldChg chg="delSp add del setBg delDesignElem">
        <pc:chgData name="Qahtan, A.A.A. (Hakim)" userId="2e0f559b-8f84-4ffd-87e2-eac7fe92b5e6" providerId="ADAL" clId="{6E9D1478-BB00-428C-9801-AEDB4433F89F}" dt="2020-02-17T17:33:54.896" v="5311" actId="2696"/>
        <pc:sldMkLst>
          <pc:docMk/>
          <pc:sldMk cId="1675000132" sldId="294"/>
        </pc:sldMkLst>
        <pc:spChg chg="del">
          <ac:chgData name="Qahtan, A.A.A. (Hakim)" userId="2e0f559b-8f84-4ffd-87e2-eac7fe92b5e6" providerId="ADAL" clId="{6E9D1478-BB00-428C-9801-AEDB4433F89F}" dt="2020-02-17T17:33:32.683" v="5309"/>
          <ac:spMkLst>
            <pc:docMk/>
            <pc:sldMk cId="1675000132" sldId="294"/>
            <ac:spMk id="1029" creationId="{AB45A142-4255-493C-8284-5D566C121B10}"/>
          </ac:spMkLst>
        </pc:spChg>
        <pc:cxnChg chg="del">
          <ac:chgData name="Qahtan, A.A.A. (Hakim)" userId="2e0f559b-8f84-4ffd-87e2-eac7fe92b5e6" providerId="ADAL" clId="{6E9D1478-BB00-428C-9801-AEDB4433F89F}" dt="2020-02-17T17:33:32.683" v="5309"/>
          <ac:cxnSpMkLst>
            <pc:docMk/>
            <pc:sldMk cId="1675000132" sldId="294"/>
            <ac:cxnSpMk id="1031" creationId="{38FB9660-F42F-4313-BBC4-47C007FE484C}"/>
          </ac:cxnSpMkLst>
        </pc:cxnChg>
      </pc:sldChg>
      <pc:sldChg chg="modSp add">
        <pc:chgData name="Qahtan, A.A.A. (Hakim)" userId="2e0f559b-8f84-4ffd-87e2-eac7fe92b5e6" providerId="ADAL" clId="{6E9D1478-BB00-428C-9801-AEDB4433F89F}" dt="2020-02-17T23:18:21.208" v="5781" actId="1038"/>
        <pc:sldMkLst>
          <pc:docMk/>
          <pc:sldMk cId="1139145506" sldId="295"/>
        </pc:sldMkLst>
        <pc:spChg chg="mod">
          <ac:chgData name="Qahtan, A.A.A. (Hakim)" userId="2e0f559b-8f84-4ffd-87e2-eac7fe92b5e6" providerId="ADAL" clId="{6E9D1478-BB00-428C-9801-AEDB4433F89F}" dt="2020-02-17T23:03:17.495" v="5565" actId="20577"/>
          <ac:spMkLst>
            <pc:docMk/>
            <pc:sldMk cId="1139145506" sldId="295"/>
            <ac:spMk id="2" creationId="{285AF5F2-267A-4A6E-AAB7-2C088BAE714C}"/>
          </ac:spMkLst>
        </pc:spChg>
        <pc:spChg chg="mod">
          <ac:chgData name="Qahtan, A.A.A. (Hakim)" userId="2e0f559b-8f84-4ffd-87e2-eac7fe92b5e6" providerId="ADAL" clId="{6E9D1478-BB00-428C-9801-AEDB4433F89F}" dt="2020-02-17T23:03:08.694" v="5553" actId="16959"/>
          <ac:spMkLst>
            <pc:docMk/>
            <pc:sldMk cId="1139145506" sldId="295"/>
            <ac:spMk id="5" creationId="{CDDB1FA9-E983-4B1F-A3ED-1B02562B98B5}"/>
          </ac:spMkLst>
        </pc:spChg>
        <pc:spChg chg="mod">
          <ac:chgData name="Qahtan, A.A.A. (Hakim)" userId="2e0f559b-8f84-4ffd-87e2-eac7fe92b5e6" providerId="ADAL" clId="{6E9D1478-BB00-428C-9801-AEDB4433F89F}" dt="2020-02-17T23:18:21.208" v="5781" actId="1038"/>
          <ac:spMkLst>
            <pc:docMk/>
            <pc:sldMk cId="1139145506" sldId="295"/>
            <ac:spMk id="6" creationId="{5BA9C3EF-BA83-42C4-9F87-4A835E8CA839}"/>
          </ac:spMkLst>
        </pc:spChg>
        <pc:spChg chg="mod">
          <ac:chgData name="Qahtan, A.A.A. (Hakim)" userId="2e0f559b-8f84-4ffd-87e2-eac7fe92b5e6" providerId="ADAL" clId="{6E9D1478-BB00-428C-9801-AEDB4433F89F}" dt="2020-02-17T23:18:21.208" v="5781" actId="1038"/>
          <ac:spMkLst>
            <pc:docMk/>
            <pc:sldMk cId="1139145506" sldId="295"/>
            <ac:spMk id="17" creationId="{7D0BD3FB-A751-48B9-9C2B-3EA58460266C}"/>
          </ac:spMkLst>
        </pc:spChg>
        <pc:spChg chg="mod">
          <ac:chgData name="Qahtan, A.A.A. (Hakim)" userId="2e0f559b-8f84-4ffd-87e2-eac7fe92b5e6" providerId="ADAL" clId="{6E9D1478-BB00-428C-9801-AEDB4433F89F}" dt="2020-02-17T23:18:21.208" v="5781" actId="1038"/>
          <ac:spMkLst>
            <pc:docMk/>
            <pc:sldMk cId="1139145506" sldId="295"/>
            <ac:spMk id="23" creationId="{58689362-D4F1-483F-80E9-5276BC892433}"/>
          </ac:spMkLst>
        </pc:spChg>
        <pc:graphicFrameChg chg="mod">
          <ac:chgData name="Qahtan, A.A.A. (Hakim)" userId="2e0f559b-8f84-4ffd-87e2-eac7fe92b5e6" providerId="ADAL" clId="{6E9D1478-BB00-428C-9801-AEDB4433F89F}" dt="2020-02-17T23:18:21.208" v="5781" actId="1038"/>
          <ac:graphicFrameMkLst>
            <pc:docMk/>
            <pc:sldMk cId="1139145506" sldId="295"/>
            <ac:graphicFrameMk id="10" creationId="{BC49A718-E0E8-4C15-AD25-70BC2E38B941}"/>
          </ac:graphicFrameMkLst>
        </pc:graphicFrameChg>
        <pc:graphicFrameChg chg="mod">
          <ac:chgData name="Qahtan, A.A.A. (Hakim)" userId="2e0f559b-8f84-4ffd-87e2-eac7fe92b5e6" providerId="ADAL" clId="{6E9D1478-BB00-428C-9801-AEDB4433F89F}" dt="2020-02-17T23:18:21.208" v="5781" actId="1038"/>
          <ac:graphicFrameMkLst>
            <pc:docMk/>
            <pc:sldMk cId="1139145506" sldId="295"/>
            <ac:graphicFrameMk id="15" creationId="{639EFB21-ADDD-461B-A452-5A4609BDD5C3}"/>
          </ac:graphicFrameMkLst>
        </pc:graphicFrameChg>
        <pc:graphicFrameChg chg="mod modGraphic">
          <ac:chgData name="Qahtan, A.A.A. (Hakim)" userId="2e0f559b-8f84-4ffd-87e2-eac7fe92b5e6" providerId="ADAL" clId="{6E9D1478-BB00-428C-9801-AEDB4433F89F}" dt="2020-02-17T23:18:21.208" v="5781" actId="1038"/>
          <ac:graphicFrameMkLst>
            <pc:docMk/>
            <pc:sldMk cId="1139145506" sldId="295"/>
            <ac:graphicFrameMk id="22" creationId="{D880172C-05B1-4E42-B14F-4AA67BCEA05B}"/>
          </ac:graphicFrameMkLst>
        </pc:graphicFrameChg>
      </pc:sldChg>
      <pc:sldChg chg="addSp delSp modSp add">
        <pc:chgData name="Qahtan, A.A.A. (Hakim)" userId="2e0f559b-8f84-4ffd-87e2-eac7fe92b5e6" providerId="ADAL" clId="{6E9D1478-BB00-428C-9801-AEDB4433F89F}" dt="2020-02-17T23:18:39.363" v="5803" actId="1038"/>
        <pc:sldMkLst>
          <pc:docMk/>
          <pc:sldMk cId="1867645168" sldId="296"/>
        </pc:sldMkLst>
        <pc:spChg chg="mod">
          <ac:chgData name="Qahtan, A.A.A. (Hakim)" userId="2e0f559b-8f84-4ffd-87e2-eac7fe92b5e6" providerId="ADAL" clId="{6E9D1478-BB00-428C-9801-AEDB4433F89F}" dt="2020-02-17T23:03:35.657" v="5576" actId="20577"/>
          <ac:spMkLst>
            <pc:docMk/>
            <pc:sldMk cId="1867645168" sldId="296"/>
            <ac:spMk id="2" creationId="{285AF5F2-267A-4A6E-AAB7-2C088BAE714C}"/>
          </ac:spMkLst>
        </pc:spChg>
        <pc:spChg chg="mod">
          <ac:chgData name="Qahtan, A.A.A. (Hakim)" userId="2e0f559b-8f84-4ffd-87e2-eac7fe92b5e6" providerId="ADAL" clId="{6E9D1478-BB00-428C-9801-AEDB4433F89F}" dt="2020-02-17T23:18:39.363" v="5803" actId="1038"/>
          <ac:spMkLst>
            <pc:docMk/>
            <pc:sldMk cId="1867645168" sldId="296"/>
            <ac:spMk id="5" creationId="{CDDB1FA9-E983-4B1F-A3ED-1B02562B98B5}"/>
          </ac:spMkLst>
        </pc:spChg>
        <pc:spChg chg="mod">
          <ac:chgData name="Qahtan, A.A.A. (Hakim)" userId="2e0f559b-8f84-4ffd-87e2-eac7fe92b5e6" providerId="ADAL" clId="{6E9D1478-BB00-428C-9801-AEDB4433F89F}" dt="2020-02-17T23:18:39.363" v="5803" actId="1038"/>
          <ac:spMkLst>
            <pc:docMk/>
            <pc:sldMk cId="1867645168" sldId="296"/>
            <ac:spMk id="6" creationId="{5BA9C3EF-BA83-42C4-9F87-4A835E8CA839}"/>
          </ac:spMkLst>
        </pc:spChg>
        <pc:spChg chg="del">
          <ac:chgData name="Qahtan, A.A.A. (Hakim)" userId="2e0f559b-8f84-4ffd-87e2-eac7fe92b5e6" providerId="ADAL" clId="{6E9D1478-BB00-428C-9801-AEDB4433F89F}" dt="2020-02-17T23:05:13.335" v="5604" actId="478"/>
          <ac:spMkLst>
            <pc:docMk/>
            <pc:sldMk cId="1867645168" sldId="296"/>
            <ac:spMk id="17" creationId="{7D0BD3FB-A751-48B9-9C2B-3EA58460266C}"/>
          </ac:spMkLst>
        </pc:spChg>
        <pc:spChg chg="del">
          <ac:chgData name="Qahtan, A.A.A. (Hakim)" userId="2e0f559b-8f84-4ffd-87e2-eac7fe92b5e6" providerId="ADAL" clId="{6E9D1478-BB00-428C-9801-AEDB4433F89F}" dt="2020-02-17T23:06:39.392" v="5616" actId="478"/>
          <ac:spMkLst>
            <pc:docMk/>
            <pc:sldMk cId="1867645168" sldId="296"/>
            <ac:spMk id="23" creationId="{58689362-D4F1-483F-80E9-5276BC892433}"/>
          </ac:spMkLst>
        </pc:spChg>
        <pc:graphicFrameChg chg="mod modGraphic">
          <ac:chgData name="Qahtan, A.A.A. (Hakim)" userId="2e0f559b-8f84-4ffd-87e2-eac7fe92b5e6" providerId="ADAL" clId="{6E9D1478-BB00-428C-9801-AEDB4433F89F}" dt="2020-02-17T23:18:39.363" v="5803" actId="1038"/>
          <ac:graphicFrameMkLst>
            <pc:docMk/>
            <pc:sldMk cId="1867645168" sldId="296"/>
            <ac:graphicFrameMk id="10" creationId="{BC49A718-E0E8-4C15-AD25-70BC2E38B941}"/>
          </ac:graphicFrameMkLst>
        </pc:graphicFrameChg>
        <pc:graphicFrameChg chg="add del mod">
          <ac:chgData name="Qahtan, A.A.A. (Hakim)" userId="2e0f559b-8f84-4ffd-87e2-eac7fe92b5e6" providerId="ADAL" clId="{6E9D1478-BB00-428C-9801-AEDB4433F89F}" dt="2020-02-17T23:06:48.917" v="5619" actId="478"/>
          <ac:graphicFrameMkLst>
            <pc:docMk/>
            <pc:sldMk cId="1867645168" sldId="296"/>
            <ac:graphicFrameMk id="11" creationId="{416AEF7A-2B24-49EC-8E80-565ED4FB62A1}"/>
          </ac:graphicFrameMkLst>
        </pc:graphicFrameChg>
        <pc:graphicFrameChg chg="add mod modGraphic">
          <ac:chgData name="Qahtan, A.A.A. (Hakim)" userId="2e0f559b-8f84-4ffd-87e2-eac7fe92b5e6" providerId="ADAL" clId="{6E9D1478-BB00-428C-9801-AEDB4433F89F}" dt="2020-02-17T23:18:39.363" v="5803" actId="1038"/>
          <ac:graphicFrameMkLst>
            <pc:docMk/>
            <pc:sldMk cId="1867645168" sldId="296"/>
            <ac:graphicFrameMk id="12" creationId="{F37BBD4D-56D6-44F0-8F71-85BB3A6FB6DB}"/>
          </ac:graphicFrameMkLst>
        </pc:graphicFrameChg>
        <pc:graphicFrameChg chg="del">
          <ac:chgData name="Qahtan, A.A.A. (Hakim)" userId="2e0f559b-8f84-4ffd-87e2-eac7fe92b5e6" providerId="ADAL" clId="{6E9D1478-BB00-428C-9801-AEDB4433F89F}" dt="2020-02-17T23:05:10.430" v="5603" actId="478"/>
          <ac:graphicFrameMkLst>
            <pc:docMk/>
            <pc:sldMk cId="1867645168" sldId="296"/>
            <ac:graphicFrameMk id="15" creationId="{639EFB21-ADDD-461B-A452-5A4609BDD5C3}"/>
          </ac:graphicFrameMkLst>
        </pc:graphicFrameChg>
        <pc:graphicFrameChg chg="del">
          <ac:chgData name="Qahtan, A.A.A. (Hakim)" userId="2e0f559b-8f84-4ffd-87e2-eac7fe92b5e6" providerId="ADAL" clId="{6E9D1478-BB00-428C-9801-AEDB4433F89F}" dt="2020-02-17T23:06:34.325" v="5615" actId="478"/>
          <ac:graphicFrameMkLst>
            <pc:docMk/>
            <pc:sldMk cId="1867645168" sldId="296"/>
            <ac:graphicFrameMk id="22" creationId="{D880172C-05B1-4E42-B14F-4AA67BCEA05B}"/>
          </ac:graphicFrameMkLst>
        </pc:graphicFrameChg>
      </pc:sldChg>
      <pc:sldChg chg="addSp delSp modSp add">
        <pc:chgData name="Qahtan, A.A.A. (Hakim)" userId="2e0f559b-8f84-4ffd-87e2-eac7fe92b5e6" providerId="ADAL" clId="{6E9D1478-BB00-428C-9801-AEDB4433F89F}" dt="2020-02-17T23:21:46.199" v="5869" actId="1037"/>
        <pc:sldMkLst>
          <pc:docMk/>
          <pc:sldMk cId="332088965" sldId="297"/>
        </pc:sldMkLst>
        <pc:spChg chg="mod">
          <ac:chgData name="Qahtan, A.A.A. (Hakim)" userId="2e0f559b-8f84-4ffd-87e2-eac7fe92b5e6" providerId="ADAL" clId="{6E9D1478-BB00-428C-9801-AEDB4433F89F}" dt="2020-02-17T23:18:53.788" v="5814" actId="20577"/>
          <ac:spMkLst>
            <pc:docMk/>
            <pc:sldMk cId="332088965" sldId="297"/>
            <ac:spMk id="2" creationId="{285AF5F2-267A-4A6E-AAB7-2C088BAE714C}"/>
          </ac:spMkLst>
        </pc:spChg>
        <pc:spChg chg="mod">
          <ac:chgData name="Qahtan, A.A.A. (Hakim)" userId="2e0f559b-8f84-4ffd-87e2-eac7fe92b5e6" providerId="ADAL" clId="{6E9D1478-BB00-428C-9801-AEDB4433F89F}" dt="2020-02-17T23:21:46.199" v="5869" actId="1037"/>
          <ac:spMkLst>
            <pc:docMk/>
            <pc:sldMk cId="332088965" sldId="297"/>
            <ac:spMk id="5" creationId="{CDDB1FA9-E983-4B1F-A3ED-1B02562B98B5}"/>
          </ac:spMkLst>
        </pc:spChg>
        <pc:spChg chg="mod">
          <ac:chgData name="Qahtan, A.A.A. (Hakim)" userId="2e0f559b-8f84-4ffd-87e2-eac7fe92b5e6" providerId="ADAL" clId="{6E9D1478-BB00-428C-9801-AEDB4433F89F}" dt="2020-02-17T23:21:46.199" v="5869" actId="1037"/>
          <ac:spMkLst>
            <pc:docMk/>
            <pc:sldMk cId="332088965" sldId="297"/>
            <ac:spMk id="6" creationId="{5BA9C3EF-BA83-42C4-9F87-4A835E8CA839}"/>
          </ac:spMkLst>
        </pc:spChg>
        <pc:graphicFrameChg chg="add mod modGraphic">
          <ac:chgData name="Qahtan, A.A.A. (Hakim)" userId="2e0f559b-8f84-4ffd-87e2-eac7fe92b5e6" providerId="ADAL" clId="{6E9D1478-BB00-428C-9801-AEDB4433F89F}" dt="2020-02-17T23:21:46.199" v="5869" actId="1037"/>
          <ac:graphicFrameMkLst>
            <pc:docMk/>
            <pc:sldMk cId="332088965" sldId="297"/>
            <ac:graphicFrameMk id="7" creationId="{8EED6C20-CD4C-445C-8A86-AF8978216D12}"/>
          </ac:graphicFrameMkLst>
        </pc:graphicFrameChg>
        <pc:graphicFrameChg chg="mod">
          <ac:chgData name="Qahtan, A.A.A. (Hakim)" userId="2e0f559b-8f84-4ffd-87e2-eac7fe92b5e6" providerId="ADAL" clId="{6E9D1478-BB00-428C-9801-AEDB4433F89F}" dt="2020-02-17T23:21:46.199" v="5869" actId="1037"/>
          <ac:graphicFrameMkLst>
            <pc:docMk/>
            <pc:sldMk cId="332088965" sldId="297"/>
            <ac:graphicFrameMk id="10" creationId="{BC49A718-E0E8-4C15-AD25-70BC2E38B941}"/>
          </ac:graphicFrameMkLst>
        </pc:graphicFrameChg>
        <pc:graphicFrameChg chg="del">
          <ac:chgData name="Qahtan, A.A.A. (Hakim)" userId="2e0f559b-8f84-4ffd-87e2-eac7fe92b5e6" providerId="ADAL" clId="{6E9D1478-BB00-428C-9801-AEDB4433F89F}" dt="2020-02-17T23:20:39.291" v="5825" actId="478"/>
          <ac:graphicFrameMkLst>
            <pc:docMk/>
            <pc:sldMk cId="332088965" sldId="297"/>
            <ac:graphicFrameMk id="12" creationId="{F37BBD4D-56D6-44F0-8F71-85BB3A6FB6DB}"/>
          </ac:graphicFrameMkLst>
        </pc:graphicFrameChg>
      </pc:sldChg>
      <pc:sldChg chg="add">
        <pc:chgData name="Qahtan, A.A.A. (Hakim)" userId="2e0f559b-8f84-4ffd-87e2-eac7fe92b5e6" providerId="ADAL" clId="{6E9D1478-BB00-428C-9801-AEDB4433F89F}" dt="2020-02-17T23:21:55.377" v="5870"/>
        <pc:sldMkLst>
          <pc:docMk/>
          <pc:sldMk cId="2260447024" sldId="298"/>
        </pc:sldMkLst>
      </pc:sldChg>
      <pc:sldChg chg="addSp delSp modSp add del">
        <pc:chgData name="Qahtan, A.A.A. (Hakim)" userId="2e0f559b-8f84-4ffd-87e2-eac7fe92b5e6" providerId="ADAL" clId="{6E9D1478-BB00-428C-9801-AEDB4433F89F}" dt="2020-02-18T00:21:00.192" v="6124" actId="2696"/>
        <pc:sldMkLst>
          <pc:docMk/>
          <pc:sldMk cId="2467523314" sldId="299"/>
        </pc:sldMkLst>
        <pc:spChg chg="mod">
          <ac:chgData name="Qahtan, A.A.A. (Hakim)" userId="2e0f559b-8f84-4ffd-87e2-eac7fe92b5e6" providerId="ADAL" clId="{6E9D1478-BB00-428C-9801-AEDB4433F89F}" dt="2020-02-18T00:11:19.877" v="6016" actId="20577"/>
          <ac:spMkLst>
            <pc:docMk/>
            <pc:sldMk cId="2467523314" sldId="299"/>
            <ac:spMk id="2" creationId="{285AF5F2-267A-4A6E-AAB7-2C088BAE714C}"/>
          </ac:spMkLst>
        </pc:spChg>
        <pc:spChg chg="add del mod">
          <ac:chgData name="Qahtan, A.A.A. (Hakim)" userId="2e0f559b-8f84-4ffd-87e2-eac7fe92b5e6" providerId="ADAL" clId="{6E9D1478-BB00-428C-9801-AEDB4433F89F}" dt="2020-02-18T00:11:34.424" v="6019" actId="478"/>
          <ac:spMkLst>
            <pc:docMk/>
            <pc:sldMk cId="2467523314" sldId="299"/>
            <ac:spMk id="4" creationId="{63298E21-52CE-4862-887C-8252A40A8D6E}"/>
          </ac:spMkLst>
        </pc:spChg>
        <pc:spChg chg="del mod">
          <ac:chgData name="Qahtan, A.A.A. (Hakim)" userId="2e0f559b-8f84-4ffd-87e2-eac7fe92b5e6" providerId="ADAL" clId="{6E9D1478-BB00-428C-9801-AEDB4433F89F}" dt="2020-02-18T00:11:23.916" v="6017" actId="478"/>
          <ac:spMkLst>
            <pc:docMk/>
            <pc:sldMk cId="2467523314" sldId="299"/>
            <ac:spMk id="5" creationId="{CDDB1FA9-E983-4B1F-A3ED-1B02562B98B5}"/>
          </ac:spMkLst>
        </pc:spChg>
        <pc:spChg chg="del">
          <ac:chgData name="Qahtan, A.A.A. (Hakim)" userId="2e0f559b-8f84-4ffd-87e2-eac7fe92b5e6" providerId="ADAL" clId="{6E9D1478-BB00-428C-9801-AEDB4433F89F}" dt="2020-02-18T00:10:17.240" v="5991" actId="478"/>
          <ac:spMkLst>
            <pc:docMk/>
            <pc:sldMk cId="2467523314" sldId="299"/>
            <ac:spMk id="6" creationId="{5BA9C3EF-BA83-42C4-9F87-4A835E8CA839}"/>
          </ac:spMkLst>
        </pc:spChg>
        <pc:spChg chg="add mod">
          <ac:chgData name="Qahtan, A.A.A. (Hakim)" userId="2e0f559b-8f84-4ffd-87e2-eac7fe92b5e6" providerId="ADAL" clId="{6E9D1478-BB00-428C-9801-AEDB4433F89F}" dt="2020-02-18T00:19:49.530" v="6122" actId="2711"/>
          <ac:spMkLst>
            <pc:docMk/>
            <pc:sldMk cId="2467523314" sldId="299"/>
            <ac:spMk id="11" creationId="{C45A49BA-F1EE-4748-AA1D-3967F9097D38}"/>
          </ac:spMkLst>
        </pc:spChg>
        <pc:spChg chg="del">
          <ac:chgData name="Qahtan, A.A.A. (Hakim)" userId="2e0f559b-8f84-4ffd-87e2-eac7fe92b5e6" providerId="ADAL" clId="{6E9D1478-BB00-428C-9801-AEDB4433F89F}" dt="2020-02-18T00:10:17.240" v="5991" actId="478"/>
          <ac:spMkLst>
            <pc:docMk/>
            <pc:sldMk cId="2467523314" sldId="299"/>
            <ac:spMk id="17" creationId="{7D0BD3FB-A751-48B9-9C2B-3EA58460266C}"/>
          </ac:spMkLst>
        </pc:spChg>
        <pc:spChg chg="del mod">
          <ac:chgData name="Qahtan, A.A.A. (Hakim)" userId="2e0f559b-8f84-4ffd-87e2-eac7fe92b5e6" providerId="ADAL" clId="{6E9D1478-BB00-428C-9801-AEDB4433F89F}" dt="2020-02-18T00:10:17.240" v="5991" actId="478"/>
          <ac:spMkLst>
            <pc:docMk/>
            <pc:sldMk cId="2467523314" sldId="299"/>
            <ac:spMk id="23" creationId="{58689362-D4F1-483F-80E9-5276BC892433}"/>
          </ac:spMkLst>
        </pc:spChg>
        <pc:graphicFrameChg chg="del">
          <ac:chgData name="Qahtan, A.A.A. (Hakim)" userId="2e0f559b-8f84-4ffd-87e2-eac7fe92b5e6" providerId="ADAL" clId="{6E9D1478-BB00-428C-9801-AEDB4433F89F}" dt="2020-02-18T00:10:17.240" v="5991" actId="478"/>
          <ac:graphicFrameMkLst>
            <pc:docMk/>
            <pc:sldMk cId="2467523314" sldId="299"/>
            <ac:graphicFrameMk id="10" creationId="{BC49A718-E0E8-4C15-AD25-70BC2E38B941}"/>
          </ac:graphicFrameMkLst>
        </pc:graphicFrameChg>
        <pc:graphicFrameChg chg="del modGraphic">
          <ac:chgData name="Qahtan, A.A.A. (Hakim)" userId="2e0f559b-8f84-4ffd-87e2-eac7fe92b5e6" providerId="ADAL" clId="{6E9D1478-BB00-428C-9801-AEDB4433F89F}" dt="2020-02-18T00:10:17.240" v="5991" actId="478"/>
          <ac:graphicFrameMkLst>
            <pc:docMk/>
            <pc:sldMk cId="2467523314" sldId="299"/>
            <ac:graphicFrameMk id="15" creationId="{639EFB21-ADDD-461B-A452-5A4609BDD5C3}"/>
          </ac:graphicFrameMkLst>
        </pc:graphicFrameChg>
        <pc:graphicFrameChg chg="del mod modGraphic">
          <ac:chgData name="Qahtan, A.A.A. (Hakim)" userId="2e0f559b-8f84-4ffd-87e2-eac7fe92b5e6" providerId="ADAL" clId="{6E9D1478-BB00-428C-9801-AEDB4433F89F}" dt="2020-02-18T00:10:17.240" v="5991" actId="478"/>
          <ac:graphicFrameMkLst>
            <pc:docMk/>
            <pc:sldMk cId="2467523314" sldId="299"/>
            <ac:graphicFrameMk id="22" creationId="{D880172C-05B1-4E42-B14F-4AA67BCEA05B}"/>
          </ac:graphicFrameMkLst>
        </pc:graphicFrameChg>
      </pc:sldChg>
      <pc:sldChg chg="add">
        <pc:chgData name="Qahtan, A.A.A. (Hakim)" userId="2e0f559b-8f84-4ffd-87e2-eac7fe92b5e6" providerId="ADAL" clId="{6E9D1478-BB00-428C-9801-AEDB4433F89F}" dt="2020-02-18T00:20:56.498" v="6123"/>
        <pc:sldMkLst>
          <pc:docMk/>
          <pc:sldMk cId="4141234067" sldId="300"/>
        </pc:sldMkLst>
      </pc:sldChg>
      <pc:sldChg chg="modSp add">
        <pc:chgData name="Qahtan, A.A.A. (Hakim)" userId="2e0f559b-8f84-4ffd-87e2-eac7fe92b5e6" providerId="ADAL" clId="{6E9D1478-BB00-428C-9801-AEDB4433F89F}" dt="2020-02-18T00:24:02.285" v="6190" actId="20577"/>
        <pc:sldMkLst>
          <pc:docMk/>
          <pc:sldMk cId="1939239639" sldId="301"/>
        </pc:sldMkLst>
        <pc:spChg chg="mod">
          <ac:chgData name="Qahtan, A.A.A. (Hakim)" userId="2e0f559b-8f84-4ffd-87e2-eac7fe92b5e6" providerId="ADAL" clId="{6E9D1478-BB00-428C-9801-AEDB4433F89F}" dt="2020-02-18T00:24:02.285" v="6190" actId="20577"/>
          <ac:spMkLst>
            <pc:docMk/>
            <pc:sldMk cId="1939239639" sldId="301"/>
            <ac:spMk id="2" creationId="{285AF5F2-267A-4A6E-AAB7-2C088BAE714C}"/>
          </ac:spMkLst>
        </pc:spChg>
        <pc:spChg chg="mod">
          <ac:chgData name="Qahtan, A.A.A. (Hakim)" userId="2e0f559b-8f84-4ffd-87e2-eac7fe92b5e6" providerId="ADAL" clId="{6E9D1478-BB00-428C-9801-AEDB4433F89F}" dt="2020-02-18T00:21:36.946" v="6144" actId="114"/>
          <ac:spMkLst>
            <pc:docMk/>
            <pc:sldMk cId="1939239639" sldId="301"/>
            <ac:spMk id="5" creationId="{CDDB1FA9-E983-4B1F-A3ED-1B02562B98B5}"/>
          </ac:spMkLst>
        </pc:spChg>
        <pc:spChg chg="mod">
          <ac:chgData name="Qahtan, A.A.A. (Hakim)" userId="2e0f559b-8f84-4ffd-87e2-eac7fe92b5e6" providerId="ADAL" clId="{6E9D1478-BB00-428C-9801-AEDB4433F89F}" dt="2020-02-18T00:23:53.411" v="6186" actId="1076"/>
          <ac:spMkLst>
            <pc:docMk/>
            <pc:sldMk cId="1939239639" sldId="301"/>
            <ac:spMk id="23" creationId="{58689362-D4F1-483F-80E9-5276BC892433}"/>
          </ac:spMkLst>
        </pc:spChg>
        <pc:graphicFrameChg chg="mod modGraphic">
          <ac:chgData name="Qahtan, A.A.A. (Hakim)" userId="2e0f559b-8f84-4ffd-87e2-eac7fe92b5e6" providerId="ADAL" clId="{6E9D1478-BB00-428C-9801-AEDB4433F89F}" dt="2020-02-18T00:23:43.931" v="6185"/>
          <ac:graphicFrameMkLst>
            <pc:docMk/>
            <pc:sldMk cId="1939239639" sldId="301"/>
            <ac:graphicFrameMk id="22" creationId="{D880172C-05B1-4E42-B14F-4AA67BCEA05B}"/>
          </ac:graphicFrameMkLst>
        </pc:graphicFrameChg>
      </pc:sldChg>
      <pc:sldChg chg="addSp delSp modSp add">
        <pc:chgData name="Qahtan, A.A.A. (Hakim)" userId="2e0f559b-8f84-4ffd-87e2-eac7fe92b5e6" providerId="ADAL" clId="{6E9D1478-BB00-428C-9801-AEDB4433F89F}" dt="2020-02-19T10:18:12.565" v="13142" actId="1076"/>
        <pc:sldMkLst>
          <pc:docMk/>
          <pc:sldMk cId="3506972681" sldId="302"/>
        </pc:sldMkLst>
        <pc:spChg chg="mod">
          <ac:chgData name="Qahtan, A.A.A. (Hakim)" userId="2e0f559b-8f84-4ffd-87e2-eac7fe92b5e6" providerId="ADAL" clId="{6E9D1478-BB00-428C-9801-AEDB4433F89F}" dt="2020-02-18T00:24:29.980" v="6211" actId="5793"/>
          <ac:spMkLst>
            <pc:docMk/>
            <pc:sldMk cId="3506972681" sldId="302"/>
            <ac:spMk id="2" creationId="{285AF5F2-267A-4A6E-AAB7-2C088BAE714C}"/>
          </ac:spMkLst>
        </pc:spChg>
        <pc:spChg chg="add del mod">
          <ac:chgData name="Qahtan, A.A.A. (Hakim)" userId="2e0f559b-8f84-4ffd-87e2-eac7fe92b5e6" providerId="ADAL" clId="{6E9D1478-BB00-428C-9801-AEDB4433F89F}" dt="2020-02-18T00:25:15.809" v="6220" actId="478"/>
          <ac:spMkLst>
            <pc:docMk/>
            <pc:sldMk cId="3506972681" sldId="302"/>
            <ac:spMk id="4" creationId="{B9FDFEEC-8AE8-477D-991E-79BB7C40466B}"/>
          </ac:spMkLst>
        </pc:spChg>
        <pc:spChg chg="del">
          <ac:chgData name="Qahtan, A.A.A. (Hakim)" userId="2e0f559b-8f84-4ffd-87e2-eac7fe92b5e6" providerId="ADAL" clId="{6E9D1478-BB00-428C-9801-AEDB4433F89F}" dt="2020-02-18T00:24:38.074" v="6212" actId="478"/>
          <ac:spMkLst>
            <pc:docMk/>
            <pc:sldMk cId="3506972681" sldId="302"/>
            <ac:spMk id="5" creationId="{CDDB1FA9-E983-4B1F-A3ED-1B02562B98B5}"/>
          </ac:spMkLst>
        </pc:spChg>
        <pc:spChg chg="mod">
          <ac:chgData name="Qahtan, A.A.A. (Hakim)" userId="2e0f559b-8f84-4ffd-87e2-eac7fe92b5e6" providerId="ADAL" clId="{6E9D1478-BB00-428C-9801-AEDB4433F89F}" dt="2020-02-18T00:25:24.418" v="6221" actId="1076"/>
          <ac:spMkLst>
            <pc:docMk/>
            <pc:sldMk cId="3506972681" sldId="302"/>
            <ac:spMk id="6" creationId="{5BA9C3EF-BA83-42C4-9F87-4A835E8CA839}"/>
          </ac:spMkLst>
        </pc:spChg>
        <pc:spChg chg="add mod">
          <ac:chgData name="Qahtan, A.A.A. (Hakim)" userId="2e0f559b-8f84-4ffd-87e2-eac7fe92b5e6" providerId="ADAL" clId="{6E9D1478-BB00-428C-9801-AEDB4433F89F}" dt="2020-02-18T00:43:56.237" v="6513" actId="1076"/>
          <ac:spMkLst>
            <pc:docMk/>
            <pc:sldMk cId="3506972681" sldId="302"/>
            <ac:spMk id="12" creationId="{A41B90DB-ECA2-42C0-9766-5F5522C515F4}"/>
          </ac:spMkLst>
        </pc:spChg>
        <pc:spChg chg="mod">
          <ac:chgData name="Qahtan, A.A.A. (Hakim)" userId="2e0f559b-8f84-4ffd-87e2-eac7fe92b5e6" providerId="ADAL" clId="{6E9D1478-BB00-428C-9801-AEDB4433F89F}" dt="2020-02-19T10:18:12.565" v="13142" actId="1076"/>
          <ac:spMkLst>
            <pc:docMk/>
            <pc:sldMk cId="3506972681" sldId="302"/>
            <ac:spMk id="17" creationId="{7D0BD3FB-A751-48B9-9C2B-3EA58460266C}"/>
          </ac:spMkLst>
        </pc:spChg>
        <pc:spChg chg="mod">
          <ac:chgData name="Qahtan, A.A.A. (Hakim)" userId="2e0f559b-8f84-4ffd-87e2-eac7fe92b5e6" providerId="ADAL" clId="{6E9D1478-BB00-428C-9801-AEDB4433F89F}" dt="2020-02-19T10:18:12.565" v="13142" actId="1076"/>
          <ac:spMkLst>
            <pc:docMk/>
            <pc:sldMk cId="3506972681" sldId="302"/>
            <ac:spMk id="23" creationId="{58689362-D4F1-483F-80E9-5276BC892433}"/>
          </ac:spMkLst>
        </pc:spChg>
        <pc:graphicFrameChg chg="mod modGraphic">
          <ac:chgData name="Qahtan, A.A.A. (Hakim)" userId="2e0f559b-8f84-4ffd-87e2-eac7fe92b5e6" providerId="ADAL" clId="{6E9D1478-BB00-428C-9801-AEDB4433F89F}" dt="2020-02-18T00:33:57.057" v="6348" actId="20577"/>
          <ac:graphicFrameMkLst>
            <pc:docMk/>
            <pc:sldMk cId="3506972681" sldId="302"/>
            <ac:graphicFrameMk id="10" creationId="{BC49A718-E0E8-4C15-AD25-70BC2E38B941}"/>
          </ac:graphicFrameMkLst>
        </pc:graphicFrameChg>
        <pc:graphicFrameChg chg="mod modGraphic">
          <ac:chgData name="Qahtan, A.A.A. (Hakim)" userId="2e0f559b-8f84-4ffd-87e2-eac7fe92b5e6" providerId="ADAL" clId="{6E9D1478-BB00-428C-9801-AEDB4433F89F}" dt="2020-02-19T10:18:12.565" v="13142" actId="1076"/>
          <ac:graphicFrameMkLst>
            <pc:docMk/>
            <pc:sldMk cId="3506972681" sldId="302"/>
            <ac:graphicFrameMk id="15" creationId="{639EFB21-ADDD-461B-A452-5A4609BDD5C3}"/>
          </ac:graphicFrameMkLst>
        </pc:graphicFrameChg>
        <pc:graphicFrameChg chg="mod modGraphic">
          <ac:chgData name="Qahtan, A.A.A. (Hakim)" userId="2e0f559b-8f84-4ffd-87e2-eac7fe92b5e6" providerId="ADAL" clId="{6E9D1478-BB00-428C-9801-AEDB4433F89F}" dt="2020-02-19T10:18:12.565" v="13142" actId="1076"/>
          <ac:graphicFrameMkLst>
            <pc:docMk/>
            <pc:sldMk cId="3506972681" sldId="302"/>
            <ac:graphicFrameMk id="22" creationId="{D880172C-05B1-4E42-B14F-4AA67BCEA05B}"/>
          </ac:graphicFrameMkLst>
        </pc:graphicFrameChg>
      </pc:sldChg>
      <pc:sldChg chg="addSp delSp modSp add">
        <pc:chgData name="Qahtan, A.A.A. (Hakim)" userId="2e0f559b-8f84-4ffd-87e2-eac7fe92b5e6" providerId="ADAL" clId="{6E9D1478-BB00-428C-9801-AEDB4433F89F}" dt="2020-02-19T10:18:33.229" v="13143" actId="1076"/>
        <pc:sldMkLst>
          <pc:docMk/>
          <pc:sldMk cId="1102612779" sldId="303"/>
        </pc:sldMkLst>
        <pc:spChg chg="mod">
          <ac:chgData name="Qahtan, A.A.A. (Hakim)" userId="2e0f559b-8f84-4ffd-87e2-eac7fe92b5e6" providerId="ADAL" clId="{6E9D1478-BB00-428C-9801-AEDB4433F89F}" dt="2020-02-18T00:44:33.410" v="6539" actId="20577"/>
          <ac:spMkLst>
            <pc:docMk/>
            <pc:sldMk cId="1102612779" sldId="303"/>
            <ac:spMk id="2" creationId="{285AF5F2-267A-4A6E-AAB7-2C088BAE714C}"/>
          </ac:spMkLst>
        </pc:spChg>
        <pc:spChg chg="add del mod">
          <ac:chgData name="Qahtan, A.A.A. (Hakim)" userId="2e0f559b-8f84-4ffd-87e2-eac7fe92b5e6" providerId="ADAL" clId="{6E9D1478-BB00-428C-9801-AEDB4433F89F}" dt="2020-02-18T00:50:09.395" v="6578" actId="478"/>
          <ac:spMkLst>
            <pc:docMk/>
            <pc:sldMk cId="1102612779" sldId="303"/>
            <ac:spMk id="4" creationId="{C349953F-CDE6-4144-BFF9-5EA7654FDD07}"/>
          </ac:spMkLst>
        </pc:spChg>
        <pc:spChg chg="del mod">
          <ac:chgData name="Qahtan, A.A.A. (Hakim)" userId="2e0f559b-8f84-4ffd-87e2-eac7fe92b5e6" providerId="ADAL" clId="{6E9D1478-BB00-428C-9801-AEDB4433F89F}" dt="2020-02-18T00:50:03.495" v="6576" actId="478"/>
          <ac:spMkLst>
            <pc:docMk/>
            <pc:sldMk cId="1102612779" sldId="303"/>
            <ac:spMk id="5" creationId="{CDDB1FA9-E983-4B1F-A3ED-1B02562B98B5}"/>
          </ac:spMkLst>
        </pc:spChg>
        <pc:spChg chg="mod">
          <ac:chgData name="Qahtan, A.A.A. (Hakim)" userId="2e0f559b-8f84-4ffd-87e2-eac7fe92b5e6" providerId="ADAL" clId="{6E9D1478-BB00-428C-9801-AEDB4433F89F}" dt="2020-02-18T00:46:13.110" v="6561" actId="1076"/>
          <ac:spMkLst>
            <pc:docMk/>
            <pc:sldMk cId="1102612779" sldId="303"/>
            <ac:spMk id="6" creationId="{5BA9C3EF-BA83-42C4-9F87-4A835E8CA839}"/>
          </ac:spMkLst>
        </pc:spChg>
        <pc:spChg chg="add mod">
          <ac:chgData name="Qahtan, A.A.A. (Hakim)" userId="2e0f559b-8f84-4ffd-87e2-eac7fe92b5e6" providerId="ADAL" clId="{6E9D1478-BB00-428C-9801-AEDB4433F89F}" dt="2020-02-19T10:18:33.229" v="13143" actId="1076"/>
          <ac:spMkLst>
            <pc:docMk/>
            <pc:sldMk cId="1102612779" sldId="303"/>
            <ac:spMk id="12" creationId="{D50420CA-27E7-4F61-AD35-12248E7AD611}"/>
          </ac:spMkLst>
        </pc:spChg>
        <pc:spChg chg="mod">
          <ac:chgData name="Qahtan, A.A.A. (Hakim)" userId="2e0f559b-8f84-4ffd-87e2-eac7fe92b5e6" providerId="ADAL" clId="{6E9D1478-BB00-428C-9801-AEDB4433F89F}" dt="2020-02-18T00:46:13.110" v="6561" actId="1076"/>
          <ac:spMkLst>
            <pc:docMk/>
            <pc:sldMk cId="1102612779" sldId="303"/>
            <ac:spMk id="17" creationId="{7D0BD3FB-A751-48B9-9C2B-3EA58460266C}"/>
          </ac:spMkLst>
        </pc:spChg>
        <pc:spChg chg="mod">
          <ac:chgData name="Qahtan, A.A.A. (Hakim)" userId="2e0f559b-8f84-4ffd-87e2-eac7fe92b5e6" providerId="ADAL" clId="{6E9D1478-BB00-428C-9801-AEDB4433F89F}" dt="2020-02-18T00:46:21.480" v="6562" actId="1076"/>
          <ac:spMkLst>
            <pc:docMk/>
            <pc:sldMk cId="1102612779" sldId="303"/>
            <ac:spMk id="23" creationId="{58689362-D4F1-483F-80E9-5276BC892433}"/>
          </ac:spMkLst>
        </pc:spChg>
        <pc:graphicFrameChg chg="mod">
          <ac:chgData name="Qahtan, A.A.A. (Hakim)" userId="2e0f559b-8f84-4ffd-87e2-eac7fe92b5e6" providerId="ADAL" clId="{6E9D1478-BB00-428C-9801-AEDB4433F89F}" dt="2020-02-18T00:46:13.110" v="6561" actId="1076"/>
          <ac:graphicFrameMkLst>
            <pc:docMk/>
            <pc:sldMk cId="1102612779" sldId="303"/>
            <ac:graphicFrameMk id="10" creationId="{BC49A718-E0E8-4C15-AD25-70BC2E38B941}"/>
          </ac:graphicFrameMkLst>
        </pc:graphicFrameChg>
        <pc:graphicFrameChg chg="add mod modGraphic">
          <ac:chgData name="Qahtan, A.A.A. (Hakim)" userId="2e0f559b-8f84-4ffd-87e2-eac7fe92b5e6" providerId="ADAL" clId="{6E9D1478-BB00-428C-9801-AEDB4433F89F}" dt="2020-02-19T10:18:33.229" v="13143" actId="1076"/>
          <ac:graphicFrameMkLst>
            <pc:docMk/>
            <pc:sldMk cId="1102612779" sldId="303"/>
            <ac:graphicFrameMk id="11" creationId="{23F536B8-9619-46BC-844D-CE4D64DA4CC3}"/>
          </ac:graphicFrameMkLst>
        </pc:graphicFrameChg>
        <pc:graphicFrameChg chg="mod">
          <ac:chgData name="Qahtan, A.A.A. (Hakim)" userId="2e0f559b-8f84-4ffd-87e2-eac7fe92b5e6" providerId="ADAL" clId="{6E9D1478-BB00-428C-9801-AEDB4433F89F}" dt="2020-02-18T00:46:13.110" v="6561" actId="1076"/>
          <ac:graphicFrameMkLst>
            <pc:docMk/>
            <pc:sldMk cId="1102612779" sldId="303"/>
            <ac:graphicFrameMk id="15" creationId="{639EFB21-ADDD-461B-A452-5A4609BDD5C3}"/>
          </ac:graphicFrameMkLst>
        </pc:graphicFrameChg>
        <pc:graphicFrameChg chg="mod">
          <ac:chgData name="Qahtan, A.A.A. (Hakim)" userId="2e0f559b-8f84-4ffd-87e2-eac7fe92b5e6" providerId="ADAL" clId="{6E9D1478-BB00-428C-9801-AEDB4433F89F}" dt="2020-02-18T00:46:21.480" v="6562" actId="1076"/>
          <ac:graphicFrameMkLst>
            <pc:docMk/>
            <pc:sldMk cId="1102612779" sldId="303"/>
            <ac:graphicFrameMk id="22" creationId="{D880172C-05B1-4E42-B14F-4AA67BCEA05B}"/>
          </ac:graphicFrameMkLst>
        </pc:graphicFrameChg>
      </pc:sldChg>
      <pc:sldChg chg="delSp modSp add">
        <pc:chgData name="Qahtan, A.A.A. (Hakim)" userId="2e0f559b-8f84-4ffd-87e2-eac7fe92b5e6" providerId="ADAL" clId="{6E9D1478-BB00-428C-9801-AEDB4433F89F}" dt="2020-02-21T16:00:43.167" v="15787" actId="20577"/>
        <pc:sldMkLst>
          <pc:docMk/>
          <pc:sldMk cId="214954337" sldId="304"/>
        </pc:sldMkLst>
        <pc:spChg chg="mod">
          <ac:chgData name="Qahtan, A.A.A. (Hakim)" userId="2e0f559b-8f84-4ffd-87e2-eac7fe92b5e6" providerId="ADAL" clId="{6E9D1478-BB00-428C-9801-AEDB4433F89F}" dt="2020-02-18T00:52:14.106" v="6638" actId="20577"/>
          <ac:spMkLst>
            <pc:docMk/>
            <pc:sldMk cId="214954337" sldId="304"/>
            <ac:spMk id="2" creationId="{285AF5F2-267A-4A6E-AAB7-2C088BAE714C}"/>
          </ac:spMkLst>
        </pc:spChg>
        <pc:spChg chg="del">
          <ac:chgData name="Qahtan, A.A.A. (Hakim)" userId="2e0f559b-8f84-4ffd-87e2-eac7fe92b5e6" providerId="ADAL" clId="{6E9D1478-BB00-428C-9801-AEDB4433F89F}" dt="2020-02-18T00:50:55.699" v="6581" actId="478"/>
          <ac:spMkLst>
            <pc:docMk/>
            <pc:sldMk cId="214954337" sldId="304"/>
            <ac:spMk id="6" creationId="{5BA9C3EF-BA83-42C4-9F87-4A835E8CA839}"/>
          </ac:spMkLst>
        </pc:spChg>
        <pc:spChg chg="del">
          <ac:chgData name="Qahtan, A.A.A. (Hakim)" userId="2e0f559b-8f84-4ffd-87e2-eac7fe92b5e6" providerId="ADAL" clId="{6E9D1478-BB00-428C-9801-AEDB4433F89F}" dt="2020-02-18T00:50:51.287" v="6580" actId="478"/>
          <ac:spMkLst>
            <pc:docMk/>
            <pc:sldMk cId="214954337" sldId="304"/>
            <ac:spMk id="12" creationId="{D50420CA-27E7-4F61-AD35-12248E7AD611}"/>
          </ac:spMkLst>
        </pc:spChg>
        <pc:spChg chg="del">
          <ac:chgData name="Qahtan, A.A.A. (Hakim)" userId="2e0f559b-8f84-4ffd-87e2-eac7fe92b5e6" providerId="ADAL" clId="{6E9D1478-BB00-428C-9801-AEDB4433F89F}" dt="2020-02-18T00:50:51.287" v="6580" actId="478"/>
          <ac:spMkLst>
            <pc:docMk/>
            <pc:sldMk cId="214954337" sldId="304"/>
            <ac:spMk id="17" creationId="{7D0BD3FB-A751-48B9-9C2B-3EA58460266C}"/>
          </ac:spMkLst>
        </pc:spChg>
        <pc:spChg chg="del">
          <ac:chgData name="Qahtan, A.A.A. (Hakim)" userId="2e0f559b-8f84-4ffd-87e2-eac7fe92b5e6" providerId="ADAL" clId="{6E9D1478-BB00-428C-9801-AEDB4433F89F}" dt="2020-02-18T00:50:51.287" v="6580" actId="478"/>
          <ac:spMkLst>
            <pc:docMk/>
            <pc:sldMk cId="214954337" sldId="304"/>
            <ac:spMk id="23" creationId="{58689362-D4F1-483F-80E9-5276BC892433}"/>
          </ac:spMkLst>
        </pc:spChg>
        <pc:graphicFrameChg chg="mod modGraphic">
          <ac:chgData name="Qahtan, A.A.A. (Hakim)" userId="2e0f559b-8f84-4ffd-87e2-eac7fe92b5e6" providerId="ADAL" clId="{6E9D1478-BB00-428C-9801-AEDB4433F89F}" dt="2020-02-21T16:00:43.167" v="15787" actId="20577"/>
          <ac:graphicFrameMkLst>
            <pc:docMk/>
            <pc:sldMk cId="214954337" sldId="304"/>
            <ac:graphicFrameMk id="10" creationId="{BC49A718-E0E8-4C15-AD25-70BC2E38B941}"/>
          </ac:graphicFrameMkLst>
        </pc:graphicFrameChg>
        <pc:graphicFrameChg chg="del">
          <ac:chgData name="Qahtan, A.A.A. (Hakim)" userId="2e0f559b-8f84-4ffd-87e2-eac7fe92b5e6" providerId="ADAL" clId="{6E9D1478-BB00-428C-9801-AEDB4433F89F}" dt="2020-02-18T00:50:51.287" v="6580" actId="478"/>
          <ac:graphicFrameMkLst>
            <pc:docMk/>
            <pc:sldMk cId="214954337" sldId="304"/>
            <ac:graphicFrameMk id="11" creationId="{23F536B8-9619-46BC-844D-CE4D64DA4CC3}"/>
          </ac:graphicFrameMkLst>
        </pc:graphicFrameChg>
        <pc:graphicFrameChg chg="del">
          <ac:chgData name="Qahtan, A.A.A. (Hakim)" userId="2e0f559b-8f84-4ffd-87e2-eac7fe92b5e6" providerId="ADAL" clId="{6E9D1478-BB00-428C-9801-AEDB4433F89F}" dt="2020-02-18T00:50:51.287" v="6580" actId="478"/>
          <ac:graphicFrameMkLst>
            <pc:docMk/>
            <pc:sldMk cId="214954337" sldId="304"/>
            <ac:graphicFrameMk id="15" creationId="{639EFB21-ADDD-461B-A452-5A4609BDD5C3}"/>
          </ac:graphicFrameMkLst>
        </pc:graphicFrameChg>
        <pc:graphicFrameChg chg="del">
          <ac:chgData name="Qahtan, A.A.A. (Hakim)" userId="2e0f559b-8f84-4ffd-87e2-eac7fe92b5e6" providerId="ADAL" clId="{6E9D1478-BB00-428C-9801-AEDB4433F89F}" dt="2020-02-18T00:50:51.287" v="6580" actId="478"/>
          <ac:graphicFrameMkLst>
            <pc:docMk/>
            <pc:sldMk cId="214954337" sldId="304"/>
            <ac:graphicFrameMk id="22" creationId="{D880172C-05B1-4E42-B14F-4AA67BCEA05B}"/>
          </ac:graphicFrameMkLst>
        </pc:graphicFrameChg>
      </pc:sldChg>
      <pc:sldChg chg="modSp add">
        <pc:chgData name="Qahtan, A.A.A. (Hakim)" userId="2e0f559b-8f84-4ffd-87e2-eac7fe92b5e6" providerId="ADAL" clId="{6E9D1478-BB00-428C-9801-AEDB4433F89F}" dt="2020-02-21T16:01:09.050" v="15788" actId="20577"/>
        <pc:sldMkLst>
          <pc:docMk/>
          <pc:sldMk cId="9288734" sldId="305"/>
        </pc:sldMkLst>
        <pc:spChg chg="mod">
          <ac:chgData name="Qahtan, A.A.A. (Hakim)" userId="2e0f559b-8f84-4ffd-87e2-eac7fe92b5e6" providerId="ADAL" clId="{6E9D1478-BB00-428C-9801-AEDB4433F89F}" dt="2020-02-18T09:51:14.210" v="6913" actId="20577"/>
          <ac:spMkLst>
            <pc:docMk/>
            <pc:sldMk cId="9288734" sldId="305"/>
            <ac:spMk id="2" creationId="{285AF5F2-267A-4A6E-AAB7-2C088BAE714C}"/>
          </ac:spMkLst>
        </pc:spChg>
        <pc:spChg chg="mod">
          <ac:chgData name="Qahtan, A.A.A. (Hakim)" userId="2e0f559b-8f84-4ffd-87e2-eac7fe92b5e6" providerId="ADAL" clId="{6E9D1478-BB00-428C-9801-AEDB4433F89F}" dt="2020-02-21T16:01:09.050" v="15788" actId="20577"/>
          <ac:spMkLst>
            <pc:docMk/>
            <pc:sldMk cId="9288734" sldId="305"/>
            <ac:spMk id="11" creationId="{C45A49BA-F1EE-4748-AA1D-3967F9097D38}"/>
          </ac:spMkLst>
        </pc:spChg>
      </pc:sldChg>
      <pc:sldChg chg="modSp add">
        <pc:chgData name="Qahtan, A.A.A. (Hakim)" userId="2e0f559b-8f84-4ffd-87e2-eac7fe92b5e6" providerId="ADAL" clId="{6E9D1478-BB00-428C-9801-AEDB4433F89F}" dt="2020-02-18T13:31:48.382" v="10458" actId="6549"/>
        <pc:sldMkLst>
          <pc:docMk/>
          <pc:sldMk cId="3632243350" sldId="306"/>
        </pc:sldMkLst>
        <pc:spChg chg="mod">
          <ac:chgData name="Qahtan, A.A.A. (Hakim)" userId="2e0f559b-8f84-4ffd-87e2-eac7fe92b5e6" providerId="ADAL" clId="{6E9D1478-BB00-428C-9801-AEDB4433F89F}" dt="2020-02-18T10:24:59.679" v="7774" actId="20577"/>
          <ac:spMkLst>
            <pc:docMk/>
            <pc:sldMk cId="3632243350" sldId="306"/>
            <ac:spMk id="2" creationId="{285AF5F2-267A-4A6E-AAB7-2C088BAE714C}"/>
          </ac:spMkLst>
        </pc:spChg>
        <pc:spChg chg="mod">
          <ac:chgData name="Qahtan, A.A.A. (Hakim)" userId="2e0f559b-8f84-4ffd-87e2-eac7fe92b5e6" providerId="ADAL" clId="{6E9D1478-BB00-428C-9801-AEDB4433F89F}" dt="2020-02-18T13:31:48.382" v="10458" actId="6549"/>
          <ac:spMkLst>
            <pc:docMk/>
            <pc:sldMk cId="3632243350" sldId="306"/>
            <ac:spMk id="11" creationId="{C45A49BA-F1EE-4748-AA1D-3967F9097D38}"/>
          </ac:spMkLst>
        </pc:spChg>
      </pc:sldChg>
      <pc:sldChg chg="addSp delSp modSp add">
        <pc:chgData name="Qahtan, A.A.A. (Hakim)" userId="2e0f559b-8f84-4ffd-87e2-eac7fe92b5e6" providerId="ADAL" clId="{6E9D1478-BB00-428C-9801-AEDB4433F89F}" dt="2020-02-18T10:13:42.540" v="7405" actId="20577"/>
        <pc:sldMkLst>
          <pc:docMk/>
          <pc:sldMk cId="1153626557" sldId="307"/>
        </pc:sldMkLst>
        <pc:spChg chg="mod">
          <ac:chgData name="Qahtan, A.A.A. (Hakim)" userId="2e0f559b-8f84-4ffd-87e2-eac7fe92b5e6" providerId="ADAL" clId="{6E9D1478-BB00-428C-9801-AEDB4433F89F}" dt="2020-02-18T10:13:42.540" v="7405" actId="20577"/>
          <ac:spMkLst>
            <pc:docMk/>
            <pc:sldMk cId="1153626557" sldId="307"/>
            <ac:spMk id="2" creationId="{285AF5F2-267A-4A6E-AAB7-2C088BAE714C}"/>
          </ac:spMkLst>
        </pc:spChg>
        <pc:spChg chg="del">
          <ac:chgData name="Qahtan, A.A.A. (Hakim)" userId="2e0f559b-8f84-4ffd-87e2-eac7fe92b5e6" providerId="ADAL" clId="{6E9D1478-BB00-428C-9801-AEDB4433F89F}" dt="2020-02-18T10:13:10.663" v="7393" actId="478"/>
          <ac:spMkLst>
            <pc:docMk/>
            <pc:sldMk cId="1153626557" sldId="307"/>
            <ac:spMk id="11" creationId="{C45A49BA-F1EE-4748-AA1D-3967F9097D38}"/>
          </ac:spMkLst>
        </pc:spChg>
        <pc:grpChg chg="add mod">
          <ac:chgData name="Qahtan, A.A.A. (Hakim)" userId="2e0f559b-8f84-4ffd-87e2-eac7fe92b5e6" providerId="ADAL" clId="{6E9D1478-BB00-428C-9801-AEDB4433F89F}" dt="2020-02-18T10:13:15.835" v="7395" actId="1076"/>
          <ac:grpSpMkLst>
            <pc:docMk/>
            <pc:sldMk cId="1153626557" sldId="307"/>
            <ac:grpSpMk id="4" creationId="{90793EBD-D2CE-4998-A3FA-44CACC06DD9B}"/>
          </ac:grpSpMkLst>
        </pc:grpChg>
      </pc:sldChg>
      <pc:sldChg chg="modSp add">
        <pc:chgData name="Qahtan, A.A.A. (Hakim)" userId="2e0f559b-8f84-4ffd-87e2-eac7fe92b5e6" providerId="ADAL" clId="{6E9D1478-BB00-428C-9801-AEDB4433F89F}" dt="2020-02-18T10:40:03.525" v="8566" actId="20577"/>
        <pc:sldMkLst>
          <pc:docMk/>
          <pc:sldMk cId="2649449854" sldId="308"/>
        </pc:sldMkLst>
        <pc:spChg chg="mod">
          <ac:chgData name="Qahtan, A.A.A. (Hakim)" userId="2e0f559b-8f84-4ffd-87e2-eac7fe92b5e6" providerId="ADAL" clId="{6E9D1478-BB00-428C-9801-AEDB4433F89F}" dt="2020-02-18T10:26:01.497" v="7779" actId="20577"/>
          <ac:spMkLst>
            <pc:docMk/>
            <pc:sldMk cId="2649449854" sldId="308"/>
            <ac:spMk id="2" creationId="{285AF5F2-267A-4A6E-AAB7-2C088BAE714C}"/>
          </ac:spMkLst>
        </pc:spChg>
        <pc:spChg chg="mod">
          <ac:chgData name="Qahtan, A.A.A. (Hakim)" userId="2e0f559b-8f84-4ffd-87e2-eac7fe92b5e6" providerId="ADAL" clId="{6E9D1478-BB00-428C-9801-AEDB4433F89F}" dt="2020-02-18T10:40:03.525" v="8566" actId="20577"/>
          <ac:spMkLst>
            <pc:docMk/>
            <pc:sldMk cId="2649449854" sldId="308"/>
            <ac:spMk id="11" creationId="{C45A49BA-F1EE-4748-AA1D-3967F9097D38}"/>
          </ac:spMkLst>
        </pc:spChg>
      </pc:sldChg>
      <pc:sldChg chg="modSp add">
        <pc:chgData name="Qahtan, A.A.A. (Hakim)" userId="2e0f559b-8f84-4ffd-87e2-eac7fe92b5e6" providerId="ADAL" clId="{6E9D1478-BB00-428C-9801-AEDB4433F89F}" dt="2020-02-18T10:40:21.613" v="8568" actId="5793"/>
        <pc:sldMkLst>
          <pc:docMk/>
          <pc:sldMk cId="3182118749" sldId="309"/>
        </pc:sldMkLst>
        <pc:spChg chg="mod">
          <ac:chgData name="Qahtan, A.A.A. (Hakim)" userId="2e0f559b-8f84-4ffd-87e2-eac7fe92b5e6" providerId="ADAL" clId="{6E9D1478-BB00-428C-9801-AEDB4433F89F}" dt="2020-02-18T10:25:52.688" v="7777" actId="20577"/>
          <ac:spMkLst>
            <pc:docMk/>
            <pc:sldMk cId="3182118749" sldId="309"/>
            <ac:spMk id="2" creationId="{285AF5F2-267A-4A6E-AAB7-2C088BAE714C}"/>
          </ac:spMkLst>
        </pc:spChg>
        <pc:spChg chg="mod">
          <ac:chgData name="Qahtan, A.A.A. (Hakim)" userId="2e0f559b-8f84-4ffd-87e2-eac7fe92b5e6" providerId="ADAL" clId="{6E9D1478-BB00-428C-9801-AEDB4433F89F}" dt="2020-02-18T10:40:21.613" v="8568" actId="5793"/>
          <ac:spMkLst>
            <pc:docMk/>
            <pc:sldMk cId="3182118749" sldId="309"/>
            <ac:spMk id="11" creationId="{C45A49BA-F1EE-4748-AA1D-3967F9097D38}"/>
          </ac:spMkLst>
        </pc:spChg>
      </pc:sldChg>
      <pc:sldChg chg="modSp add">
        <pc:chgData name="Qahtan, A.A.A. (Hakim)" userId="2e0f559b-8f84-4ffd-87e2-eac7fe92b5e6" providerId="ADAL" clId="{6E9D1478-BB00-428C-9801-AEDB4433F89F}" dt="2020-02-18T10:54:50.531" v="8987" actId="20577"/>
        <pc:sldMkLst>
          <pc:docMk/>
          <pc:sldMk cId="4218647379" sldId="310"/>
        </pc:sldMkLst>
        <pc:spChg chg="mod">
          <ac:chgData name="Qahtan, A.A.A. (Hakim)" userId="2e0f559b-8f84-4ffd-87e2-eac7fe92b5e6" providerId="ADAL" clId="{6E9D1478-BB00-428C-9801-AEDB4433F89F}" dt="2020-02-18T10:54:50.531" v="8987" actId="20577"/>
          <ac:spMkLst>
            <pc:docMk/>
            <pc:sldMk cId="4218647379" sldId="310"/>
            <ac:spMk id="2" creationId="{285AF5F2-267A-4A6E-AAB7-2C088BAE714C}"/>
          </ac:spMkLst>
        </pc:spChg>
        <pc:spChg chg="mod">
          <ac:chgData name="Qahtan, A.A.A. (Hakim)" userId="2e0f559b-8f84-4ffd-87e2-eac7fe92b5e6" providerId="ADAL" clId="{6E9D1478-BB00-428C-9801-AEDB4433F89F}" dt="2020-02-18T10:40:40.323" v="8576" actId="20577"/>
          <ac:spMkLst>
            <pc:docMk/>
            <pc:sldMk cId="4218647379" sldId="310"/>
            <ac:spMk id="11" creationId="{C45A49BA-F1EE-4748-AA1D-3967F9097D38}"/>
          </ac:spMkLst>
        </pc:spChg>
      </pc:sldChg>
      <pc:sldChg chg="modSp add">
        <pc:chgData name="Qahtan, A.A.A. (Hakim)" userId="2e0f559b-8f84-4ffd-87e2-eac7fe92b5e6" providerId="ADAL" clId="{6E9D1478-BB00-428C-9801-AEDB4433F89F}" dt="2020-02-18T13:31:25.575" v="10454" actId="108"/>
        <pc:sldMkLst>
          <pc:docMk/>
          <pc:sldMk cId="280176282" sldId="311"/>
        </pc:sldMkLst>
        <pc:spChg chg="mod">
          <ac:chgData name="Qahtan, A.A.A. (Hakim)" userId="2e0f559b-8f84-4ffd-87e2-eac7fe92b5e6" providerId="ADAL" clId="{6E9D1478-BB00-428C-9801-AEDB4433F89F}" dt="2020-02-18T10:54:57.681" v="8989"/>
          <ac:spMkLst>
            <pc:docMk/>
            <pc:sldMk cId="280176282" sldId="311"/>
            <ac:spMk id="2" creationId="{285AF5F2-267A-4A6E-AAB7-2C088BAE714C}"/>
          </ac:spMkLst>
        </pc:spChg>
        <pc:spChg chg="mod">
          <ac:chgData name="Qahtan, A.A.A. (Hakim)" userId="2e0f559b-8f84-4ffd-87e2-eac7fe92b5e6" providerId="ADAL" clId="{6E9D1478-BB00-428C-9801-AEDB4433F89F}" dt="2020-02-18T13:31:25.575" v="10454" actId="108"/>
          <ac:spMkLst>
            <pc:docMk/>
            <pc:sldMk cId="280176282" sldId="311"/>
            <ac:spMk id="11" creationId="{C45A49BA-F1EE-4748-AA1D-3967F9097D38}"/>
          </ac:spMkLst>
        </pc:spChg>
      </pc:sldChg>
      <pc:sldChg chg="modSp add">
        <pc:chgData name="Qahtan, A.A.A. (Hakim)" userId="2e0f559b-8f84-4ffd-87e2-eac7fe92b5e6" providerId="ADAL" clId="{6E9D1478-BB00-428C-9801-AEDB4433F89F}" dt="2020-02-18T13:31:11.394" v="10451" actId="20577"/>
        <pc:sldMkLst>
          <pc:docMk/>
          <pc:sldMk cId="3815573146" sldId="312"/>
        </pc:sldMkLst>
        <pc:spChg chg="mod">
          <ac:chgData name="Qahtan, A.A.A. (Hakim)" userId="2e0f559b-8f84-4ffd-87e2-eac7fe92b5e6" providerId="ADAL" clId="{6E9D1478-BB00-428C-9801-AEDB4433F89F}" dt="2020-02-18T13:31:11.394" v="10451" actId="20577"/>
          <ac:spMkLst>
            <pc:docMk/>
            <pc:sldMk cId="3815573146" sldId="312"/>
            <ac:spMk id="11" creationId="{C45A49BA-F1EE-4748-AA1D-3967F9097D38}"/>
          </ac:spMkLst>
        </pc:spChg>
      </pc:sldChg>
      <pc:sldChg chg="modSp add">
        <pc:chgData name="Qahtan, A.A.A. (Hakim)" userId="2e0f559b-8f84-4ffd-87e2-eac7fe92b5e6" providerId="ADAL" clId="{6E9D1478-BB00-428C-9801-AEDB4433F89F}" dt="2020-02-18T13:38:37.740" v="10526" actId="403"/>
        <pc:sldMkLst>
          <pc:docMk/>
          <pc:sldMk cId="2893646577" sldId="313"/>
        </pc:sldMkLst>
        <pc:spChg chg="mod">
          <ac:chgData name="Qahtan, A.A.A. (Hakim)" userId="2e0f559b-8f84-4ffd-87e2-eac7fe92b5e6" providerId="ADAL" clId="{6E9D1478-BB00-428C-9801-AEDB4433F89F}" dt="2020-02-18T11:59:48.643" v="9471" actId="20577"/>
          <ac:spMkLst>
            <pc:docMk/>
            <pc:sldMk cId="2893646577" sldId="313"/>
            <ac:spMk id="2" creationId="{285AF5F2-267A-4A6E-AAB7-2C088BAE714C}"/>
          </ac:spMkLst>
        </pc:spChg>
        <pc:spChg chg="mod">
          <ac:chgData name="Qahtan, A.A.A. (Hakim)" userId="2e0f559b-8f84-4ffd-87e2-eac7fe92b5e6" providerId="ADAL" clId="{6E9D1478-BB00-428C-9801-AEDB4433F89F}" dt="2020-02-18T13:38:37.740" v="10526" actId="403"/>
          <ac:spMkLst>
            <pc:docMk/>
            <pc:sldMk cId="2893646577" sldId="313"/>
            <ac:spMk id="11" creationId="{C45A49BA-F1EE-4748-AA1D-3967F9097D38}"/>
          </ac:spMkLst>
        </pc:spChg>
      </pc:sldChg>
      <pc:sldChg chg="modSp add">
        <pc:chgData name="Qahtan, A.A.A. (Hakim)" userId="2e0f559b-8f84-4ffd-87e2-eac7fe92b5e6" providerId="ADAL" clId="{6E9D1478-BB00-428C-9801-AEDB4433F89F}" dt="2020-02-18T13:05:48.933" v="10011" actId="20577"/>
        <pc:sldMkLst>
          <pc:docMk/>
          <pc:sldMk cId="4279818189" sldId="314"/>
        </pc:sldMkLst>
        <pc:spChg chg="mod">
          <ac:chgData name="Qahtan, A.A.A. (Hakim)" userId="2e0f559b-8f84-4ffd-87e2-eac7fe92b5e6" providerId="ADAL" clId="{6E9D1478-BB00-428C-9801-AEDB4433F89F}" dt="2020-02-18T12:56:03.712" v="9911" actId="20577"/>
          <ac:spMkLst>
            <pc:docMk/>
            <pc:sldMk cId="4279818189" sldId="314"/>
            <ac:spMk id="2" creationId="{285AF5F2-267A-4A6E-AAB7-2C088BAE714C}"/>
          </ac:spMkLst>
        </pc:spChg>
        <pc:spChg chg="mod">
          <ac:chgData name="Qahtan, A.A.A. (Hakim)" userId="2e0f559b-8f84-4ffd-87e2-eac7fe92b5e6" providerId="ADAL" clId="{6E9D1478-BB00-428C-9801-AEDB4433F89F}" dt="2020-02-18T13:05:48.933" v="10011" actId="20577"/>
          <ac:spMkLst>
            <pc:docMk/>
            <pc:sldMk cId="4279818189" sldId="314"/>
            <ac:spMk id="11" creationId="{C45A49BA-F1EE-4748-AA1D-3967F9097D38}"/>
          </ac:spMkLst>
        </pc:spChg>
      </pc:sldChg>
      <pc:sldChg chg="modSp add">
        <pc:chgData name="Qahtan, A.A.A. (Hakim)" userId="2e0f559b-8f84-4ffd-87e2-eac7fe92b5e6" providerId="ADAL" clId="{6E9D1478-BB00-428C-9801-AEDB4433F89F}" dt="2020-02-18T13:30:33.560" v="10449" actId="108"/>
        <pc:sldMkLst>
          <pc:docMk/>
          <pc:sldMk cId="3049385077" sldId="315"/>
        </pc:sldMkLst>
        <pc:spChg chg="mod">
          <ac:chgData name="Qahtan, A.A.A. (Hakim)" userId="2e0f559b-8f84-4ffd-87e2-eac7fe92b5e6" providerId="ADAL" clId="{6E9D1478-BB00-428C-9801-AEDB4433F89F}" dt="2020-02-18T13:11:33.146" v="10020" actId="20577"/>
          <ac:spMkLst>
            <pc:docMk/>
            <pc:sldMk cId="3049385077" sldId="315"/>
            <ac:spMk id="2" creationId="{285AF5F2-267A-4A6E-AAB7-2C088BAE714C}"/>
          </ac:spMkLst>
        </pc:spChg>
        <pc:spChg chg="mod">
          <ac:chgData name="Qahtan, A.A.A. (Hakim)" userId="2e0f559b-8f84-4ffd-87e2-eac7fe92b5e6" providerId="ADAL" clId="{6E9D1478-BB00-428C-9801-AEDB4433F89F}" dt="2020-02-18T13:30:33.560" v="10449" actId="108"/>
          <ac:spMkLst>
            <pc:docMk/>
            <pc:sldMk cId="3049385077" sldId="315"/>
            <ac:spMk id="11" creationId="{C45A49BA-F1EE-4748-AA1D-3967F9097D38}"/>
          </ac:spMkLst>
        </pc:spChg>
      </pc:sldChg>
      <pc:sldChg chg="modSp add ord">
        <pc:chgData name="Qahtan, A.A.A. (Hakim)" userId="2e0f559b-8f84-4ffd-87e2-eac7fe92b5e6" providerId="ADAL" clId="{6E9D1478-BB00-428C-9801-AEDB4433F89F}" dt="2020-02-18T13:49:51.343" v="10682" actId="20577"/>
        <pc:sldMkLst>
          <pc:docMk/>
          <pc:sldMk cId="4052744295" sldId="316"/>
        </pc:sldMkLst>
        <pc:spChg chg="mod">
          <ac:chgData name="Qahtan, A.A.A. (Hakim)" userId="2e0f559b-8f84-4ffd-87e2-eac7fe92b5e6" providerId="ADAL" clId="{6E9D1478-BB00-428C-9801-AEDB4433F89F}" dt="2020-02-18T13:44:39.986" v="10533" actId="20577"/>
          <ac:spMkLst>
            <pc:docMk/>
            <pc:sldMk cId="4052744295" sldId="316"/>
            <ac:spMk id="2" creationId="{285AF5F2-267A-4A6E-AAB7-2C088BAE714C}"/>
          </ac:spMkLst>
        </pc:spChg>
        <pc:spChg chg="mod">
          <ac:chgData name="Qahtan, A.A.A. (Hakim)" userId="2e0f559b-8f84-4ffd-87e2-eac7fe92b5e6" providerId="ADAL" clId="{6E9D1478-BB00-428C-9801-AEDB4433F89F}" dt="2020-02-18T13:49:51.343" v="10682" actId="20577"/>
          <ac:spMkLst>
            <pc:docMk/>
            <pc:sldMk cId="4052744295" sldId="316"/>
            <ac:spMk id="11" creationId="{C45A49BA-F1EE-4748-AA1D-3967F9097D38}"/>
          </ac:spMkLst>
        </pc:spChg>
      </pc:sldChg>
      <pc:sldChg chg="modSp add">
        <pc:chgData name="Qahtan, A.A.A. (Hakim)" userId="2e0f559b-8f84-4ffd-87e2-eac7fe92b5e6" providerId="ADAL" clId="{6E9D1478-BB00-428C-9801-AEDB4433F89F}" dt="2020-02-18T13:30:11.976" v="10447" actId="20577"/>
        <pc:sldMkLst>
          <pc:docMk/>
          <pc:sldMk cId="1578542246" sldId="317"/>
        </pc:sldMkLst>
        <pc:spChg chg="mod">
          <ac:chgData name="Qahtan, A.A.A. (Hakim)" userId="2e0f559b-8f84-4ffd-87e2-eac7fe92b5e6" providerId="ADAL" clId="{6E9D1478-BB00-428C-9801-AEDB4433F89F}" dt="2020-02-18T13:30:11.976" v="10447" actId="20577"/>
          <ac:spMkLst>
            <pc:docMk/>
            <pc:sldMk cId="1578542246" sldId="317"/>
            <ac:spMk id="11" creationId="{C45A49BA-F1EE-4748-AA1D-3967F9097D38}"/>
          </ac:spMkLst>
        </pc:spChg>
      </pc:sldChg>
      <pc:sldChg chg="modSp add del">
        <pc:chgData name="Qahtan, A.A.A. (Hakim)" userId="2e0f559b-8f84-4ffd-87e2-eac7fe92b5e6" providerId="ADAL" clId="{6E9D1478-BB00-428C-9801-AEDB4433F89F}" dt="2020-02-18T13:38:00.479" v="10511" actId="2696"/>
        <pc:sldMkLst>
          <pc:docMk/>
          <pc:sldMk cId="3034110910" sldId="318"/>
        </pc:sldMkLst>
        <pc:spChg chg="mod">
          <ac:chgData name="Qahtan, A.A.A. (Hakim)" userId="2e0f559b-8f84-4ffd-87e2-eac7fe92b5e6" providerId="ADAL" clId="{6E9D1478-BB00-428C-9801-AEDB4433F89F}" dt="2020-02-18T13:35:43.431" v="10467" actId="20577"/>
          <ac:spMkLst>
            <pc:docMk/>
            <pc:sldMk cId="3034110910" sldId="318"/>
            <ac:spMk id="2" creationId="{285AF5F2-267A-4A6E-AAB7-2C088BAE714C}"/>
          </ac:spMkLst>
        </pc:spChg>
        <pc:spChg chg="mod">
          <ac:chgData name="Qahtan, A.A.A. (Hakim)" userId="2e0f559b-8f84-4ffd-87e2-eac7fe92b5e6" providerId="ADAL" clId="{6E9D1478-BB00-428C-9801-AEDB4433F89F}" dt="2020-02-18T13:37:15.123" v="10510" actId="20577"/>
          <ac:spMkLst>
            <pc:docMk/>
            <pc:sldMk cId="3034110910" sldId="318"/>
            <ac:spMk id="11" creationId="{C45A49BA-F1EE-4748-AA1D-3967F9097D38}"/>
          </ac:spMkLst>
        </pc:spChg>
      </pc:sldChg>
      <pc:sldChg chg="modSp add">
        <pc:chgData name="Qahtan, A.A.A. (Hakim)" userId="2e0f559b-8f84-4ffd-87e2-eac7fe92b5e6" providerId="ADAL" clId="{6E9D1478-BB00-428C-9801-AEDB4433F89F}" dt="2020-02-18T14:00:50.519" v="10734" actId="20577"/>
        <pc:sldMkLst>
          <pc:docMk/>
          <pc:sldMk cId="3531671263" sldId="318"/>
        </pc:sldMkLst>
        <pc:spChg chg="mod">
          <ac:chgData name="Qahtan, A.A.A. (Hakim)" userId="2e0f559b-8f84-4ffd-87e2-eac7fe92b5e6" providerId="ADAL" clId="{6E9D1478-BB00-428C-9801-AEDB4433F89F}" dt="2020-02-18T13:50:44.024" v="10691" actId="20577"/>
          <ac:spMkLst>
            <pc:docMk/>
            <pc:sldMk cId="3531671263" sldId="318"/>
            <ac:spMk id="2" creationId="{285AF5F2-267A-4A6E-AAB7-2C088BAE714C}"/>
          </ac:spMkLst>
        </pc:spChg>
        <pc:spChg chg="mod">
          <ac:chgData name="Qahtan, A.A.A. (Hakim)" userId="2e0f559b-8f84-4ffd-87e2-eac7fe92b5e6" providerId="ADAL" clId="{6E9D1478-BB00-428C-9801-AEDB4433F89F}" dt="2020-02-18T14:00:50.519" v="10734" actId="20577"/>
          <ac:spMkLst>
            <pc:docMk/>
            <pc:sldMk cId="3531671263" sldId="318"/>
            <ac:spMk id="11" creationId="{C45A49BA-F1EE-4748-AA1D-3967F9097D38}"/>
          </ac:spMkLst>
        </pc:spChg>
      </pc:sldChg>
      <pc:sldChg chg="modSp add">
        <pc:chgData name="Qahtan, A.A.A. (Hakim)" userId="2e0f559b-8f84-4ffd-87e2-eac7fe92b5e6" providerId="ADAL" clId="{6E9D1478-BB00-428C-9801-AEDB4433F89F}" dt="2020-02-18T15:20:28.678" v="10805" actId="108"/>
        <pc:sldMkLst>
          <pc:docMk/>
          <pc:sldMk cId="1144670124" sldId="319"/>
        </pc:sldMkLst>
        <pc:spChg chg="mod">
          <ac:chgData name="Qahtan, A.A.A. (Hakim)" userId="2e0f559b-8f84-4ffd-87e2-eac7fe92b5e6" providerId="ADAL" clId="{6E9D1478-BB00-428C-9801-AEDB4433F89F}" dt="2020-02-18T15:19:31.947" v="10756" actId="20577"/>
          <ac:spMkLst>
            <pc:docMk/>
            <pc:sldMk cId="1144670124" sldId="319"/>
            <ac:spMk id="2" creationId="{285AF5F2-267A-4A6E-AAB7-2C088BAE714C}"/>
          </ac:spMkLst>
        </pc:spChg>
        <pc:spChg chg="mod">
          <ac:chgData name="Qahtan, A.A.A. (Hakim)" userId="2e0f559b-8f84-4ffd-87e2-eac7fe92b5e6" providerId="ADAL" clId="{6E9D1478-BB00-428C-9801-AEDB4433F89F}" dt="2020-02-18T15:20:28.678" v="10805" actId="108"/>
          <ac:spMkLst>
            <pc:docMk/>
            <pc:sldMk cId="1144670124" sldId="319"/>
            <ac:spMk id="11" creationId="{C45A49BA-F1EE-4748-AA1D-3967F9097D38}"/>
          </ac:spMkLst>
        </pc:spChg>
      </pc:sldChg>
      <pc:sldChg chg="modSp add del">
        <pc:chgData name="Qahtan, A.A.A. (Hakim)" userId="2e0f559b-8f84-4ffd-87e2-eac7fe92b5e6" providerId="ADAL" clId="{6E9D1478-BB00-428C-9801-AEDB4433F89F}" dt="2020-02-18T15:17:10.956" v="10742" actId="2696"/>
        <pc:sldMkLst>
          <pc:docMk/>
          <pc:sldMk cId="4195112677" sldId="319"/>
        </pc:sldMkLst>
        <pc:spChg chg="mod">
          <ac:chgData name="Qahtan, A.A.A. (Hakim)" userId="2e0f559b-8f84-4ffd-87e2-eac7fe92b5e6" providerId="ADAL" clId="{6E9D1478-BB00-428C-9801-AEDB4433F89F}" dt="2020-02-18T14:01:56.735" v="10741" actId="14"/>
          <ac:spMkLst>
            <pc:docMk/>
            <pc:sldMk cId="4195112677" sldId="319"/>
            <ac:spMk id="11" creationId="{C45A49BA-F1EE-4748-AA1D-3967F9097D38}"/>
          </ac:spMkLst>
        </pc:spChg>
      </pc:sldChg>
      <pc:sldChg chg="modSp add">
        <pc:chgData name="Qahtan, A.A.A. (Hakim)" userId="2e0f559b-8f84-4ffd-87e2-eac7fe92b5e6" providerId="ADAL" clId="{6E9D1478-BB00-428C-9801-AEDB4433F89F}" dt="2020-02-18T15:22:18.677" v="10901" actId="20577"/>
        <pc:sldMkLst>
          <pc:docMk/>
          <pc:sldMk cId="2478337027" sldId="320"/>
        </pc:sldMkLst>
        <pc:spChg chg="mod">
          <ac:chgData name="Qahtan, A.A.A. (Hakim)" userId="2e0f559b-8f84-4ffd-87e2-eac7fe92b5e6" providerId="ADAL" clId="{6E9D1478-BB00-428C-9801-AEDB4433F89F}" dt="2020-02-18T15:21:03.758" v="10822" actId="20577"/>
          <ac:spMkLst>
            <pc:docMk/>
            <pc:sldMk cId="2478337027" sldId="320"/>
            <ac:spMk id="2" creationId="{285AF5F2-267A-4A6E-AAB7-2C088BAE714C}"/>
          </ac:spMkLst>
        </pc:spChg>
        <pc:spChg chg="mod">
          <ac:chgData name="Qahtan, A.A.A. (Hakim)" userId="2e0f559b-8f84-4ffd-87e2-eac7fe92b5e6" providerId="ADAL" clId="{6E9D1478-BB00-428C-9801-AEDB4433F89F}" dt="2020-02-18T15:22:18.677" v="10901" actId="20577"/>
          <ac:spMkLst>
            <pc:docMk/>
            <pc:sldMk cId="2478337027" sldId="320"/>
            <ac:spMk id="11" creationId="{C45A49BA-F1EE-4748-AA1D-3967F9097D38}"/>
          </ac:spMkLst>
        </pc:spChg>
      </pc:sldChg>
      <pc:sldChg chg="modSp add">
        <pc:chgData name="Qahtan, A.A.A. (Hakim)" userId="2e0f559b-8f84-4ffd-87e2-eac7fe92b5e6" providerId="ADAL" clId="{6E9D1478-BB00-428C-9801-AEDB4433F89F}" dt="2020-02-18T15:26:39.817" v="11047" actId="20577"/>
        <pc:sldMkLst>
          <pc:docMk/>
          <pc:sldMk cId="1049033052" sldId="321"/>
        </pc:sldMkLst>
        <pc:spChg chg="mod">
          <ac:chgData name="Qahtan, A.A.A. (Hakim)" userId="2e0f559b-8f84-4ffd-87e2-eac7fe92b5e6" providerId="ADAL" clId="{6E9D1478-BB00-428C-9801-AEDB4433F89F}" dt="2020-02-18T15:22:42.148" v="10916" actId="20577"/>
          <ac:spMkLst>
            <pc:docMk/>
            <pc:sldMk cId="1049033052" sldId="321"/>
            <ac:spMk id="2" creationId="{285AF5F2-267A-4A6E-AAB7-2C088BAE714C}"/>
          </ac:spMkLst>
        </pc:spChg>
        <pc:spChg chg="mod">
          <ac:chgData name="Qahtan, A.A.A. (Hakim)" userId="2e0f559b-8f84-4ffd-87e2-eac7fe92b5e6" providerId="ADAL" clId="{6E9D1478-BB00-428C-9801-AEDB4433F89F}" dt="2020-02-18T15:26:39.817" v="11047" actId="20577"/>
          <ac:spMkLst>
            <pc:docMk/>
            <pc:sldMk cId="1049033052" sldId="321"/>
            <ac:spMk id="11" creationId="{C45A49BA-F1EE-4748-AA1D-3967F9097D38}"/>
          </ac:spMkLst>
        </pc:spChg>
      </pc:sldChg>
      <pc:sldChg chg="modSp add">
        <pc:chgData name="Qahtan, A.A.A. (Hakim)" userId="2e0f559b-8f84-4ffd-87e2-eac7fe92b5e6" providerId="ADAL" clId="{6E9D1478-BB00-428C-9801-AEDB4433F89F}" dt="2020-02-18T15:34:08.061" v="11211" actId="20577"/>
        <pc:sldMkLst>
          <pc:docMk/>
          <pc:sldMk cId="3507902388" sldId="322"/>
        </pc:sldMkLst>
        <pc:spChg chg="mod">
          <ac:chgData name="Qahtan, A.A.A. (Hakim)" userId="2e0f559b-8f84-4ffd-87e2-eac7fe92b5e6" providerId="ADAL" clId="{6E9D1478-BB00-428C-9801-AEDB4433F89F}" dt="2020-02-18T15:28:47.398" v="11059" actId="20577"/>
          <ac:spMkLst>
            <pc:docMk/>
            <pc:sldMk cId="3507902388" sldId="322"/>
            <ac:spMk id="2" creationId="{285AF5F2-267A-4A6E-AAB7-2C088BAE714C}"/>
          </ac:spMkLst>
        </pc:spChg>
        <pc:spChg chg="mod">
          <ac:chgData name="Qahtan, A.A.A. (Hakim)" userId="2e0f559b-8f84-4ffd-87e2-eac7fe92b5e6" providerId="ADAL" clId="{6E9D1478-BB00-428C-9801-AEDB4433F89F}" dt="2020-02-18T15:34:08.061" v="11211" actId="20577"/>
          <ac:spMkLst>
            <pc:docMk/>
            <pc:sldMk cId="3507902388" sldId="322"/>
            <ac:spMk id="11" creationId="{C45A49BA-F1EE-4748-AA1D-3967F9097D38}"/>
          </ac:spMkLst>
        </pc:spChg>
      </pc:sldChg>
      <pc:sldChg chg="modSp add">
        <pc:chgData name="Qahtan, A.A.A. (Hakim)" userId="2e0f559b-8f84-4ffd-87e2-eac7fe92b5e6" providerId="ADAL" clId="{6E9D1478-BB00-428C-9801-AEDB4433F89F}" dt="2020-02-18T15:32:23.265" v="11174" actId="14100"/>
        <pc:sldMkLst>
          <pc:docMk/>
          <pc:sldMk cId="3562694901" sldId="323"/>
        </pc:sldMkLst>
        <pc:spChg chg="mod">
          <ac:chgData name="Qahtan, A.A.A. (Hakim)" userId="2e0f559b-8f84-4ffd-87e2-eac7fe92b5e6" providerId="ADAL" clId="{6E9D1478-BB00-428C-9801-AEDB4433F89F}" dt="2020-02-18T15:30:45.890" v="11146" actId="20577"/>
          <ac:spMkLst>
            <pc:docMk/>
            <pc:sldMk cId="3562694901" sldId="323"/>
            <ac:spMk id="2" creationId="{285AF5F2-267A-4A6E-AAB7-2C088BAE714C}"/>
          </ac:spMkLst>
        </pc:spChg>
        <pc:spChg chg="mod">
          <ac:chgData name="Qahtan, A.A.A. (Hakim)" userId="2e0f559b-8f84-4ffd-87e2-eac7fe92b5e6" providerId="ADAL" clId="{6E9D1478-BB00-428C-9801-AEDB4433F89F}" dt="2020-02-18T15:32:23.265" v="11174" actId="14100"/>
          <ac:spMkLst>
            <pc:docMk/>
            <pc:sldMk cId="3562694901" sldId="323"/>
            <ac:spMk id="11" creationId="{C45A49BA-F1EE-4748-AA1D-3967F9097D38}"/>
          </ac:spMkLst>
        </pc:spChg>
      </pc:sldChg>
      <pc:sldChg chg="modSp add">
        <pc:chgData name="Qahtan, A.A.A. (Hakim)" userId="2e0f559b-8f84-4ffd-87e2-eac7fe92b5e6" providerId="ADAL" clId="{6E9D1478-BB00-428C-9801-AEDB4433F89F}" dt="2020-02-18T15:33:15.884" v="11196" actId="27636"/>
        <pc:sldMkLst>
          <pc:docMk/>
          <pc:sldMk cId="1619306157" sldId="324"/>
        </pc:sldMkLst>
        <pc:spChg chg="mod">
          <ac:chgData name="Qahtan, A.A.A. (Hakim)" userId="2e0f559b-8f84-4ffd-87e2-eac7fe92b5e6" providerId="ADAL" clId="{6E9D1478-BB00-428C-9801-AEDB4433F89F}" dt="2020-02-18T15:33:07.875" v="11194" actId="20577"/>
          <ac:spMkLst>
            <pc:docMk/>
            <pc:sldMk cId="1619306157" sldId="324"/>
            <ac:spMk id="2" creationId="{285AF5F2-267A-4A6E-AAB7-2C088BAE714C}"/>
          </ac:spMkLst>
        </pc:spChg>
        <pc:spChg chg="mod">
          <ac:chgData name="Qahtan, A.A.A. (Hakim)" userId="2e0f559b-8f84-4ffd-87e2-eac7fe92b5e6" providerId="ADAL" clId="{6E9D1478-BB00-428C-9801-AEDB4433F89F}" dt="2020-02-18T15:33:15.884" v="11196" actId="27636"/>
          <ac:spMkLst>
            <pc:docMk/>
            <pc:sldMk cId="1619306157" sldId="324"/>
            <ac:spMk id="11" creationId="{C45A49BA-F1EE-4748-AA1D-3967F9097D38}"/>
          </ac:spMkLst>
        </pc:spChg>
      </pc:sldChg>
      <pc:sldChg chg="modSp add">
        <pc:chgData name="Qahtan, A.A.A. (Hakim)" userId="2e0f559b-8f84-4ffd-87e2-eac7fe92b5e6" providerId="ADAL" clId="{6E9D1478-BB00-428C-9801-AEDB4433F89F}" dt="2020-02-18T15:35:22.952" v="11287" actId="108"/>
        <pc:sldMkLst>
          <pc:docMk/>
          <pc:sldMk cId="764254304" sldId="325"/>
        </pc:sldMkLst>
        <pc:spChg chg="mod">
          <ac:chgData name="Qahtan, A.A.A. (Hakim)" userId="2e0f559b-8f84-4ffd-87e2-eac7fe92b5e6" providerId="ADAL" clId="{6E9D1478-BB00-428C-9801-AEDB4433F89F}" dt="2020-02-18T15:33:37.180" v="11205" actId="20577"/>
          <ac:spMkLst>
            <pc:docMk/>
            <pc:sldMk cId="764254304" sldId="325"/>
            <ac:spMk id="2" creationId="{285AF5F2-267A-4A6E-AAB7-2C088BAE714C}"/>
          </ac:spMkLst>
        </pc:spChg>
        <pc:spChg chg="mod">
          <ac:chgData name="Qahtan, A.A.A. (Hakim)" userId="2e0f559b-8f84-4ffd-87e2-eac7fe92b5e6" providerId="ADAL" clId="{6E9D1478-BB00-428C-9801-AEDB4433F89F}" dt="2020-02-18T15:35:22.952" v="11287" actId="108"/>
          <ac:spMkLst>
            <pc:docMk/>
            <pc:sldMk cId="764254304" sldId="325"/>
            <ac:spMk id="11" creationId="{C45A49BA-F1EE-4748-AA1D-3967F9097D38}"/>
          </ac:spMkLst>
        </pc:spChg>
      </pc:sldChg>
      <pc:sldChg chg="modSp add">
        <pc:chgData name="Qahtan, A.A.A. (Hakim)" userId="2e0f559b-8f84-4ffd-87e2-eac7fe92b5e6" providerId="ADAL" clId="{6E9D1478-BB00-428C-9801-AEDB4433F89F}" dt="2020-02-19T08:44:39.506" v="11693" actId="20577"/>
        <pc:sldMkLst>
          <pc:docMk/>
          <pc:sldMk cId="1846449553" sldId="326"/>
        </pc:sldMkLst>
        <pc:spChg chg="mod">
          <ac:chgData name="Qahtan, A.A.A. (Hakim)" userId="2e0f559b-8f84-4ffd-87e2-eac7fe92b5e6" providerId="ADAL" clId="{6E9D1478-BB00-428C-9801-AEDB4433F89F}" dt="2020-02-19T08:44:39.506" v="11693" actId="20577"/>
          <ac:spMkLst>
            <pc:docMk/>
            <pc:sldMk cId="1846449553" sldId="326"/>
            <ac:spMk id="2" creationId="{285AF5F2-267A-4A6E-AAB7-2C088BAE714C}"/>
          </ac:spMkLst>
        </pc:spChg>
        <pc:spChg chg="mod">
          <ac:chgData name="Qahtan, A.A.A. (Hakim)" userId="2e0f559b-8f84-4ffd-87e2-eac7fe92b5e6" providerId="ADAL" clId="{6E9D1478-BB00-428C-9801-AEDB4433F89F}" dt="2020-02-19T08:25:02.503" v="11656" actId="20577"/>
          <ac:spMkLst>
            <pc:docMk/>
            <pc:sldMk cId="1846449553" sldId="326"/>
            <ac:spMk id="11" creationId="{C45A49BA-F1EE-4748-AA1D-3967F9097D38}"/>
          </ac:spMkLst>
        </pc:spChg>
      </pc:sldChg>
      <pc:sldChg chg="modSp add del">
        <pc:chgData name="Qahtan, A.A.A. (Hakim)" userId="2e0f559b-8f84-4ffd-87e2-eac7fe92b5e6" providerId="ADAL" clId="{6E9D1478-BB00-428C-9801-AEDB4433F89F}" dt="2020-02-19T08:20:34.986" v="11476"/>
        <pc:sldMkLst>
          <pc:docMk/>
          <pc:sldMk cId="3249020119" sldId="327"/>
        </pc:sldMkLst>
        <pc:spChg chg="mod">
          <ac:chgData name="Qahtan, A.A.A. (Hakim)" userId="2e0f559b-8f84-4ffd-87e2-eac7fe92b5e6" providerId="ADAL" clId="{6E9D1478-BB00-428C-9801-AEDB4433F89F}" dt="2020-02-19T08:20:34.158" v="11475" actId="20577"/>
          <ac:spMkLst>
            <pc:docMk/>
            <pc:sldMk cId="3249020119" sldId="327"/>
            <ac:spMk id="2" creationId="{4D5BDFF4-F579-41D3-8CAC-D188A0CD0E23}"/>
          </ac:spMkLst>
        </pc:spChg>
      </pc:sldChg>
      <pc:sldChg chg="modSp add">
        <pc:chgData name="Qahtan, A.A.A. (Hakim)" userId="2e0f559b-8f84-4ffd-87e2-eac7fe92b5e6" providerId="ADAL" clId="{6E9D1478-BB00-428C-9801-AEDB4433F89F}" dt="2020-02-19T08:45:45.298" v="11719" actId="20577"/>
        <pc:sldMkLst>
          <pc:docMk/>
          <pc:sldMk cId="3435158748" sldId="327"/>
        </pc:sldMkLst>
        <pc:spChg chg="mod">
          <ac:chgData name="Qahtan, A.A.A. (Hakim)" userId="2e0f559b-8f84-4ffd-87e2-eac7fe92b5e6" providerId="ADAL" clId="{6E9D1478-BB00-428C-9801-AEDB4433F89F}" dt="2020-02-19T08:45:12.745" v="11708" actId="20577"/>
          <ac:spMkLst>
            <pc:docMk/>
            <pc:sldMk cId="3435158748" sldId="327"/>
            <ac:spMk id="2" creationId="{285AF5F2-267A-4A6E-AAB7-2C088BAE714C}"/>
          </ac:spMkLst>
        </pc:spChg>
        <pc:spChg chg="mod">
          <ac:chgData name="Qahtan, A.A.A. (Hakim)" userId="2e0f559b-8f84-4ffd-87e2-eac7fe92b5e6" providerId="ADAL" clId="{6E9D1478-BB00-428C-9801-AEDB4433F89F}" dt="2020-02-19T08:45:45.298" v="11719" actId="20577"/>
          <ac:spMkLst>
            <pc:docMk/>
            <pc:sldMk cId="3435158748" sldId="327"/>
            <ac:spMk id="11" creationId="{C45A49BA-F1EE-4748-AA1D-3967F9097D38}"/>
          </ac:spMkLst>
        </pc:spChg>
      </pc:sldChg>
      <pc:sldChg chg="addSp modSp add del">
        <pc:chgData name="Qahtan, A.A.A. (Hakim)" userId="2e0f559b-8f84-4ffd-87e2-eac7fe92b5e6" providerId="ADAL" clId="{6E9D1478-BB00-428C-9801-AEDB4433F89F}" dt="2020-02-19T09:35:48.593" v="12538" actId="2696"/>
        <pc:sldMkLst>
          <pc:docMk/>
          <pc:sldMk cId="2267892243" sldId="328"/>
        </pc:sldMkLst>
        <pc:spChg chg="mod">
          <ac:chgData name="Qahtan, A.A.A. (Hakim)" userId="2e0f559b-8f84-4ffd-87e2-eac7fe92b5e6" providerId="ADAL" clId="{6E9D1478-BB00-428C-9801-AEDB4433F89F}" dt="2020-02-19T08:47:42.608" v="11728" actId="20577"/>
          <ac:spMkLst>
            <pc:docMk/>
            <pc:sldMk cId="2267892243" sldId="328"/>
            <ac:spMk id="2" creationId="{285AF5F2-267A-4A6E-AAB7-2C088BAE714C}"/>
          </ac:spMkLst>
        </pc:spChg>
        <pc:spChg chg="add mod">
          <ac:chgData name="Qahtan, A.A.A. (Hakim)" userId="2e0f559b-8f84-4ffd-87e2-eac7fe92b5e6" providerId="ADAL" clId="{6E9D1478-BB00-428C-9801-AEDB4433F89F}" dt="2020-02-19T09:03:08.222" v="11968" actId="20577"/>
          <ac:spMkLst>
            <pc:docMk/>
            <pc:sldMk cId="2267892243" sldId="328"/>
            <ac:spMk id="6" creationId="{8E6D356D-756A-4711-9DCC-4539305013C4}"/>
          </ac:spMkLst>
        </pc:spChg>
        <pc:spChg chg="mod">
          <ac:chgData name="Qahtan, A.A.A. (Hakim)" userId="2e0f559b-8f84-4ffd-87e2-eac7fe92b5e6" providerId="ADAL" clId="{6E9D1478-BB00-428C-9801-AEDB4433F89F}" dt="2020-02-19T09:02:42.680" v="11953" actId="14100"/>
          <ac:spMkLst>
            <pc:docMk/>
            <pc:sldMk cId="2267892243" sldId="328"/>
            <ac:spMk id="11" creationId="{C45A49BA-F1EE-4748-AA1D-3967F9097D38}"/>
          </ac:spMkLst>
        </pc:spChg>
        <pc:graphicFrameChg chg="add mod modGraphic">
          <ac:chgData name="Qahtan, A.A.A. (Hakim)" userId="2e0f559b-8f84-4ffd-87e2-eac7fe92b5e6" providerId="ADAL" clId="{6E9D1478-BB00-428C-9801-AEDB4433F89F}" dt="2020-02-19T09:02:36.199" v="11952" actId="1076"/>
          <ac:graphicFrameMkLst>
            <pc:docMk/>
            <pc:sldMk cId="2267892243" sldId="328"/>
            <ac:graphicFrameMk id="3" creationId="{A0765723-5D1D-4B24-8DDA-FECD10D57844}"/>
          </ac:graphicFrameMkLst>
        </pc:graphicFrameChg>
        <pc:graphicFrameChg chg="add mod modGraphic">
          <ac:chgData name="Qahtan, A.A.A. (Hakim)" userId="2e0f559b-8f84-4ffd-87e2-eac7fe92b5e6" providerId="ADAL" clId="{6E9D1478-BB00-428C-9801-AEDB4433F89F}" dt="2020-02-19T09:04:33.453" v="12007" actId="20577"/>
          <ac:graphicFrameMkLst>
            <pc:docMk/>
            <pc:sldMk cId="2267892243" sldId="328"/>
            <ac:graphicFrameMk id="7" creationId="{B9E35F29-27F9-4671-8F97-E971D55B2F9B}"/>
          </ac:graphicFrameMkLst>
        </pc:graphicFrameChg>
      </pc:sldChg>
      <pc:sldChg chg="addSp modSp add">
        <pc:chgData name="Qahtan, A.A.A. (Hakim)" userId="2e0f559b-8f84-4ffd-87e2-eac7fe92b5e6" providerId="ADAL" clId="{6E9D1478-BB00-428C-9801-AEDB4433F89F}" dt="2020-02-19T09:17:38.470" v="12229" actId="14100"/>
        <pc:sldMkLst>
          <pc:docMk/>
          <pc:sldMk cId="2618971860" sldId="329"/>
        </pc:sldMkLst>
        <pc:spChg chg="mod">
          <ac:chgData name="Qahtan, A.A.A. (Hakim)" userId="2e0f559b-8f84-4ffd-87e2-eac7fe92b5e6" providerId="ADAL" clId="{6E9D1478-BB00-428C-9801-AEDB4433F89F}" dt="2020-02-19T09:09:33.029" v="12009" actId="14100"/>
          <ac:spMkLst>
            <pc:docMk/>
            <pc:sldMk cId="2618971860" sldId="329"/>
            <ac:spMk id="6" creationId="{8E6D356D-756A-4711-9DCC-4539305013C4}"/>
          </ac:spMkLst>
        </pc:spChg>
        <pc:spChg chg="add mod">
          <ac:chgData name="Qahtan, A.A.A. (Hakim)" userId="2e0f559b-8f84-4ffd-87e2-eac7fe92b5e6" providerId="ADAL" clId="{6E9D1478-BB00-428C-9801-AEDB4433F89F}" dt="2020-02-19T09:11:00.064" v="12143" actId="20577"/>
          <ac:spMkLst>
            <pc:docMk/>
            <pc:sldMk cId="2618971860" sldId="329"/>
            <ac:spMk id="8" creationId="{EAB1C909-8B54-43B8-948B-FFC507E18347}"/>
          </ac:spMkLst>
        </pc:spChg>
        <pc:graphicFrameChg chg="modGraphic">
          <ac:chgData name="Qahtan, A.A.A. (Hakim)" userId="2e0f559b-8f84-4ffd-87e2-eac7fe92b5e6" providerId="ADAL" clId="{6E9D1478-BB00-428C-9801-AEDB4433F89F}" dt="2020-02-19T09:17:10.738" v="12225" actId="122"/>
          <ac:graphicFrameMkLst>
            <pc:docMk/>
            <pc:sldMk cId="2618971860" sldId="329"/>
            <ac:graphicFrameMk id="3" creationId="{A0765723-5D1D-4B24-8DDA-FECD10D57844}"/>
          </ac:graphicFrameMkLst>
        </pc:graphicFrameChg>
        <pc:graphicFrameChg chg="modGraphic">
          <ac:chgData name="Qahtan, A.A.A. (Hakim)" userId="2e0f559b-8f84-4ffd-87e2-eac7fe92b5e6" providerId="ADAL" clId="{6E9D1478-BB00-428C-9801-AEDB4433F89F}" dt="2020-02-19T09:17:38.470" v="12229" actId="14100"/>
          <ac:graphicFrameMkLst>
            <pc:docMk/>
            <pc:sldMk cId="2618971860" sldId="329"/>
            <ac:graphicFrameMk id="7" creationId="{B9E35F29-27F9-4671-8F97-E971D55B2F9B}"/>
          </ac:graphicFrameMkLst>
        </pc:graphicFrameChg>
      </pc:sldChg>
      <pc:sldChg chg="delSp modSp add">
        <pc:chgData name="Qahtan, A.A.A. (Hakim)" userId="2e0f559b-8f84-4ffd-87e2-eac7fe92b5e6" providerId="ADAL" clId="{6E9D1478-BB00-428C-9801-AEDB4433F89F}" dt="2020-02-19T09:11:58.797" v="12156" actId="14100"/>
        <pc:sldMkLst>
          <pc:docMk/>
          <pc:sldMk cId="3662699817" sldId="330"/>
        </pc:sldMkLst>
        <pc:spChg chg="mod">
          <ac:chgData name="Qahtan, A.A.A. (Hakim)" userId="2e0f559b-8f84-4ffd-87e2-eac7fe92b5e6" providerId="ADAL" clId="{6E9D1478-BB00-428C-9801-AEDB4433F89F}" dt="2020-02-19T09:11:29.075" v="12151" actId="20577"/>
          <ac:spMkLst>
            <pc:docMk/>
            <pc:sldMk cId="3662699817" sldId="330"/>
            <ac:spMk id="2" creationId="{285AF5F2-267A-4A6E-AAB7-2C088BAE714C}"/>
          </ac:spMkLst>
        </pc:spChg>
        <pc:spChg chg="del">
          <ac:chgData name="Qahtan, A.A.A. (Hakim)" userId="2e0f559b-8f84-4ffd-87e2-eac7fe92b5e6" providerId="ADAL" clId="{6E9D1478-BB00-428C-9801-AEDB4433F89F}" dt="2020-02-19T09:11:54.895" v="12155" actId="478"/>
          <ac:spMkLst>
            <pc:docMk/>
            <pc:sldMk cId="3662699817" sldId="330"/>
            <ac:spMk id="6" creationId="{8E6D356D-756A-4711-9DCC-4539305013C4}"/>
          </ac:spMkLst>
        </pc:spChg>
        <pc:spChg chg="del">
          <ac:chgData name="Qahtan, A.A.A. (Hakim)" userId="2e0f559b-8f84-4ffd-87e2-eac7fe92b5e6" providerId="ADAL" clId="{6E9D1478-BB00-428C-9801-AEDB4433F89F}" dt="2020-02-19T09:11:54.895" v="12155" actId="478"/>
          <ac:spMkLst>
            <pc:docMk/>
            <pc:sldMk cId="3662699817" sldId="330"/>
            <ac:spMk id="8" creationId="{EAB1C909-8B54-43B8-948B-FFC507E18347}"/>
          </ac:spMkLst>
        </pc:spChg>
        <pc:spChg chg="mod">
          <ac:chgData name="Qahtan, A.A.A. (Hakim)" userId="2e0f559b-8f84-4ffd-87e2-eac7fe92b5e6" providerId="ADAL" clId="{6E9D1478-BB00-428C-9801-AEDB4433F89F}" dt="2020-02-19T09:11:58.797" v="12156" actId="14100"/>
          <ac:spMkLst>
            <pc:docMk/>
            <pc:sldMk cId="3662699817" sldId="330"/>
            <ac:spMk id="11" creationId="{C45A49BA-F1EE-4748-AA1D-3967F9097D38}"/>
          </ac:spMkLst>
        </pc:spChg>
        <pc:graphicFrameChg chg="del">
          <ac:chgData name="Qahtan, A.A.A. (Hakim)" userId="2e0f559b-8f84-4ffd-87e2-eac7fe92b5e6" providerId="ADAL" clId="{6E9D1478-BB00-428C-9801-AEDB4433F89F}" dt="2020-02-19T09:11:47.023" v="12153" actId="478"/>
          <ac:graphicFrameMkLst>
            <pc:docMk/>
            <pc:sldMk cId="3662699817" sldId="330"/>
            <ac:graphicFrameMk id="3" creationId="{A0765723-5D1D-4B24-8DDA-FECD10D57844}"/>
          </ac:graphicFrameMkLst>
        </pc:graphicFrameChg>
        <pc:graphicFrameChg chg="del">
          <ac:chgData name="Qahtan, A.A.A. (Hakim)" userId="2e0f559b-8f84-4ffd-87e2-eac7fe92b5e6" providerId="ADAL" clId="{6E9D1478-BB00-428C-9801-AEDB4433F89F}" dt="2020-02-19T09:11:50.654" v="12154" actId="478"/>
          <ac:graphicFrameMkLst>
            <pc:docMk/>
            <pc:sldMk cId="3662699817" sldId="330"/>
            <ac:graphicFrameMk id="7" creationId="{B9E35F29-27F9-4671-8F97-E971D55B2F9B}"/>
          </ac:graphicFrameMkLst>
        </pc:graphicFrameChg>
      </pc:sldChg>
      <pc:sldChg chg="addSp delSp modSp add">
        <pc:chgData name="Qahtan, A.A.A. (Hakim)" userId="2e0f559b-8f84-4ffd-87e2-eac7fe92b5e6" providerId="ADAL" clId="{6E9D1478-BB00-428C-9801-AEDB4433F89F}" dt="2020-02-19T09:37:55.960" v="12562" actId="1076"/>
        <pc:sldMkLst>
          <pc:docMk/>
          <pc:sldMk cId="1946124460" sldId="331"/>
        </pc:sldMkLst>
        <pc:spChg chg="mod">
          <ac:chgData name="Qahtan, A.A.A. (Hakim)" userId="2e0f559b-8f84-4ffd-87e2-eac7fe92b5e6" providerId="ADAL" clId="{6E9D1478-BB00-428C-9801-AEDB4433F89F}" dt="2020-02-19T09:15:12.503" v="12162" actId="20577"/>
          <ac:spMkLst>
            <pc:docMk/>
            <pc:sldMk cId="1946124460" sldId="331"/>
            <ac:spMk id="2" creationId="{285AF5F2-267A-4A6E-AAB7-2C088BAE714C}"/>
          </ac:spMkLst>
        </pc:spChg>
        <pc:spChg chg="mod">
          <ac:chgData name="Qahtan, A.A.A. (Hakim)" userId="2e0f559b-8f84-4ffd-87e2-eac7fe92b5e6" providerId="ADAL" clId="{6E9D1478-BB00-428C-9801-AEDB4433F89F}" dt="2020-02-19T09:37:50.499" v="12561" actId="20577"/>
          <ac:spMkLst>
            <pc:docMk/>
            <pc:sldMk cId="1946124460" sldId="331"/>
            <ac:spMk id="11" creationId="{C45A49BA-F1EE-4748-AA1D-3967F9097D38}"/>
          </ac:spMkLst>
        </pc:spChg>
        <pc:graphicFrameChg chg="add mod modGraphic">
          <ac:chgData name="Qahtan, A.A.A. (Hakim)" userId="2e0f559b-8f84-4ffd-87e2-eac7fe92b5e6" providerId="ADAL" clId="{6E9D1478-BB00-428C-9801-AEDB4433F89F}" dt="2020-02-19T09:37:55.960" v="12562" actId="1076"/>
          <ac:graphicFrameMkLst>
            <pc:docMk/>
            <pc:sldMk cId="1946124460" sldId="331"/>
            <ac:graphicFrameMk id="4" creationId="{089AE373-FBAA-4233-A3C5-3BC3CA85BF2D}"/>
          </ac:graphicFrameMkLst>
        </pc:graphicFrameChg>
        <pc:graphicFrameChg chg="add del">
          <ac:chgData name="Qahtan, A.A.A. (Hakim)" userId="2e0f559b-8f84-4ffd-87e2-eac7fe92b5e6" providerId="ADAL" clId="{6E9D1478-BB00-428C-9801-AEDB4433F89F}" dt="2020-02-19T09:19:32.538" v="12264" actId="478"/>
          <ac:graphicFrameMkLst>
            <pc:docMk/>
            <pc:sldMk cId="1946124460" sldId="331"/>
            <ac:graphicFrameMk id="5" creationId="{6E34F434-21FF-4D4F-A9DA-1653B5BDE99E}"/>
          </ac:graphicFrameMkLst>
        </pc:graphicFrameChg>
      </pc:sldChg>
      <pc:sldChg chg="addSp delSp modSp add">
        <pc:chgData name="Qahtan, A.A.A. (Hakim)" userId="2e0f559b-8f84-4ffd-87e2-eac7fe92b5e6" providerId="ADAL" clId="{6E9D1478-BB00-428C-9801-AEDB4433F89F}" dt="2020-02-19T09:47:05.861" v="12625" actId="14100"/>
        <pc:sldMkLst>
          <pc:docMk/>
          <pc:sldMk cId="1206976854" sldId="332"/>
        </pc:sldMkLst>
        <pc:spChg chg="mod">
          <ac:chgData name="Qahtan, A.A.A. (Hakim)" userId="2e0f559b-8f84-4ffd-87e2-eac7fe92b5e6" providerId="ADAL" clId="{6E9D1478-BB00-428C-9801-AEDB4433F89F}" dt="2020-02-19T09:19:39.684" v="12269" actId="20577"/>
          <ac:spMkLst>
            <pc:docMk/>
            <pc:sldMk cId="1206976854" sldId="332"/>
            <ac:spMk id="2" creationId="{285AF5F2-267A-4A6E-AAB7-2C088BAE714C}"/>
          </ac:spMkLst>
        </pc:spChg>
        <pc:spChg chg="add mod">
          <ac:chgData name="Qahtan, A.A.A. (Hakim)" userId="2e0f559b-8f84-4ffd-87e2-eac7fe92b5e6" providerId="ADAL" clId="{6E9D1478-BB00-428C-9801-AEDB4433F89F}" dt="2020-02-19T09:47:05.861" v="12625" actId="14100"/>
          <ac:spMkLst>
            <pc:docMk/>
            <pc:sldMk cId="1206976854" sldId="332"/>
            <ac:spMk id="6" creationId="{2DC86BFE-862B-42DD-9619-9BF60DE120D2}"/>
          </ac:spMkLst>
        </pc:spChg>
        <pc:spChg chg="mod">
          <ac:chgData name="Qahtan, A.A.A. (Hakim)" userId="2e0f559b-8f84-4ffd-87e2-eac7fe92b5e6" providerId="ADAL" clId="{6E9D1478-BB00-428C-9801-AEDB4433F89F}" dt="2020-02-19T09:38:48.712" v="12573" actId="20577"/>
          <ac:spMkLst>
            <pc:docMk/>
            <pc:sldMk cId="1206976854" sldId="332"/>
            <ac:spMk id="11" creationId="{C45A49BA-F1EE-4748-AA1D-3967F9097D38}"/>
          </ac:spMkLst>
        </pc:spChg>
        <pc:graphicFrameChg chg="del">
          <ac:chgData name="Qahtan, A.A.A. (Hakim)" userId="2e0f559b-8f84-4ffd-87e2-eac7fe92b5e6" providerId="ADAL" clId="{6E9D1478-BB00-428C-9801-AEDB4433F89F}" dt="2020-02-19T09:20:58.887" v="12279" actId="478"/>
          <ac:graphicFrameMkLst>
            <pc:docMk/>
            <pc:sldMk cId="1206976854" sldId="332"/>
            <ac:graphicFrameMk id="4" creationId="{089AE373-FBAA-4233-A3C5-3BC3CA85BF2D}"/>
          </ac:graphicFrameMkLst>
        </pc:graphicFrameChg>
        <pc:graphicFrameChg chg="mod modGraphic">
          <ac:chgData name="Qahtan, A.A.A. (Hakim)" userId="2e0f559b-8f84-4ffd-87e2-eac7fe92b5e6" providerId="ADAL" clId="{6E9D1478-BB00-428C-9801-AEDB4433F89F}" dt="2020-02-19T09:38:44.892" v="12568" actId="1076"/>
          <ac:graphicFrameMkLst>
            <pc:docMk/>
            <pc:sldMk cId="1206976854" sldId="332"/>
            <ac:graphicFrameMk id="5" creationId="{6E34F434-21FF-4D4F-A9DA-1653B5BDE99E}"/>
          </ac:graphicFrameMkLst>
        </pc:graphicFrameChg>
      </pc:sldChg>
      <pc:sldChg chg="delSp modSp add">
        <pc:chgData name="Qahtan, A.A.A. (Hakim)" userId="2e0f559b-8f84-4ffd-87e2-eac7fe92b5e6" providerId="ADAL" clId="{6E9D1478-BB00-428C-9801-AEDB4433F89F}" dt="2020-02-19T09:45:52.470" v="12615" actId="1076"/>
        <pc:sldMkLst>
          <pc:docMk/>
          <pc:sldMk cId="773029555" sldId="333"/>
        </pc:sldMkLst>
        <pc:spChg chg="mod">
          <ac:chgData name="Qahtan, A.A.A. (Hakim)" userId="2e0f559b-8f84-4ffd-87e2-eac7fe92b5e6" providerId="ADAL" clId="{6E9D1478-BB00-428C-9801-AEDB4433F89F}" dt="2020-02-19T09:24:01.308" v="12364" actId="20577"/>
          <ac:spMkLst>
            <pc:docMk/>
            <pc:sldMk cId="773029555" sldId="333"/>
            <ac:spMk id="2" creationId="{285AF5F2-267A-4A6E-AAB7-2C088BAE714C}"/>
          </ac:spMkLst>
        </pc:spChg>
        <pc:spChg chg="del">
          <ac:chgData name="Qahtan, A.A.A. (Hakim)" userId="2e0f559b-8f84-4ffd-87e2-eac7fe92b5e6" providerId="ADAL" clId="{6E9D1478-BB00-428C-9801-AEDB4433F89F}" dt="2020-02-19T09:24:47.710" v="12374" actId="478"/>
          <ac:spMkLst>
            <pc:docMk/>
            <pc:sldMk cId="773029555" sldId="333"/>
            <ac:spMk id="6" creationId="{2DC86BFE-862B-42DD-9619-9BF60DE120D2}"/>
          </ac:spMkLst>
        </pc:spChg>
        <pc:spChg chg="mod">
          <ac:chgData name="Qahtan, A.A.A. (Hakim)" userId="2e0f559b-8f84-4ffd-87e2-eac7fe92b5e6" providerId="ADAL" clId="{6E9D1478-BB00-428C-9801-AEDB4433F89F}" dt="2020-02-19T09:39:24.007" v="12580" actId="20577"/>
          <ac:spMkLst>
            <pc:docMk/>
            <pc:sldMk cId="773029555" sldId="333"/>
            <ac:spMk id="11" creationId="{C45A49BA-F1EE-4748-AA1D-3967F9097D38}"/>
          </ac:spMkLst>
        </pc:spChg>
        <pc:graphicFrameChg chg="mod modGraphic">
          <ac:chgData name="Qahtan, A.A.A. (Hakim)" userId="2e0f559b-8f84-4ffd-87e2-eac7fe92b5e6" providerId="ADAL" clId="{6E9D1478-BB00-428C-9801-AEDB4433F89F}" dt="2020-02-19T09:45:52.470" v="12615" actId="1076"/>
          <ac:graphicFrameMkLst>
            <pc:docMk/>
            <pc:sldMk cId="773029555" sldId="333"/>
            <ac:graphicFrameMk id="5" creationId="{6E34F434-21FF-4D4F-A9DA-1653B5BDE99E}"/>
          </ac:graphicFrameMkLst>
        </pc:graphicFrameChg>
      </pc:sldChg>
      <pc:sldChg chg="addSp modSp add">
        <pc:chgData name="Qahtan, A.A.A. (Hakim)" userId="2e0f559b-8f84-4ffd-87e2-eac7fe92b5e6" providerId="ADAL" clId="{6E9D1478-BB00-428C-9801-AEDB4433F89F}" dt="2020-02-19T09:46:54.885" v="12622" actId="14100"/>
        <pc:sldMkLst>
          <pc:docMk/>
          <pc:sldMk cId="2356180014" sldId="334"/>
        </pc:sldMkLst>
        <pc:spChg chg="mod">
          <ac:chgData name="Qahtan, A.A.A. (Hakim)" userId="2e0f559b-8f84-4ffd-87e2-eac7fe92b5e6" providerId="ADAL" clId="{6E9D1478-BB00-428C-9801-AEDB4433F89F}" dt="2020-02-19T09:27:11.791" v="12392" actId="20577"/>
          <ac:spMkLst>
            <pc:docMk/>
            <pc:sldMk cId="2356180014" sldId="334"/>
            <ac:spMk id="2" creationId="{285AF5F2-267A-4A6E-AAB7-2C088BAE714C}"/>
          </ac:spMkLst>
        </pc:spChg>
        <pc:spChg chg="add mod">
          <ac:chgData name="Qahtan, A.A.A. (Hakim)" userId="2e0f559b-8f84-4ffd-87e2-eac7fe92b5e6" providerId="ADAL" clId="{6E9D1478-BB00-428C-9801-AEDB4433F89F}" dt="2020-02-19T09:46:54.885" v="12622" actId="14100"/>
          <ac:spMkLst>
            <pc:docMk/>
            <pc:sldMk cId="2356180014" sldId="334"/>
            <ac:spMk id="6" creationId="{5D342329-3D5B-48E8-9AB7-1A35E6564B36}"/>
          </ac:spMkLst>
        </pc:spChg>
        <pc:spChg chg="mod">
          <ac:chgData name="Qahtan, A.A.A. (Hakim)" userId="2e0f559b-8f84-4ffd-87e2-eac7fe92b5e6" providerId="ADAL" clId="{6E9D1478-BB00-428C-9801-AEDB4433F89F}" dt="2020-02-19T09:42:09.873" v="12613" actId="6549"/>
          <ac:spMkLst>
            <pc:docMk/>
            <pc:sldMk cId="2356180014" sldId="334"/>
            <ac:spMk id="11" creationId="{C45A49BA-F1EE-4748-AA1D-3967F9097D38}"/>
          </ac:spMkLst>
        </pc:spChg>
        <pc:graphicFrameChg chg="mod modGraphic">
          <ac:chgData name="Qahtan, A.A.A. (Hakim)" userId="2e0f559b-8f84-4ffd-87e2-eac7fe92b5e6" providerId="ADAL" clId="{6E9D1478-BB00-428C-9801-AEDB4433F89F}" dt="2020-02-19T09:42:19.039" v="12614" actId="1076"/>
          <ac:graphicFrameMkLst>
            <pc:docMk/>
            <pc:sldMk cId="2356180014" sldId="334"/>
            <ac:graphicFrameMk id="5" creationId="{6E34F434-21FF-4D4F-A9DA-1653B5BDE99E}"/>
          </ac:graphicFrameMkLst>
        </pc:graphicFrameChg>
      </pc:sldChg>
      <pc:sldChg chg="modSp add">
        <pc:chgData name="Qahtan, A.A.A. (Hakim)" userId="2e0f559b-8f84-4ffd-87e2-eac7fe92b5e6" providerId="ADAL" clId="{6E9D1478-BB00-428C-9801-AEDB4433F89F}" dt="2020-02-24T11:00:17.766" v="15997" actId="108"/>
        <pc:sldMkLst>
          <pc:docMk/>
          <pc:sldMk cId="2571538080" sldId="335"/>
        </pc:sldMkLst>
        <pc:spChg chg="mod">
          <ac:chgData name="Qahtan, A.A.A. (Hakim)" userId="2e0f559b-8f84-4ffd-87e2-eac7fe92b5e6" providerId="ADAL" clId="{6E9D1478-BB00-428C-9801-AEDB4433F89F}" dt="2020-02-24T11:00:17.766" v="15997" actId="108"/>
          <ac:spMkLst>
            <pc:docMk/>
            <pc:sldMk cId="2571538080" sldId="335"/>
            <ac:spMk id="2" creationId="{5D2DE31A-2E87-4F8E-9C08-60AB736A5534}"/>
          </ac:spMkLst>
        </pc:spChg>
        <pc:spChg chg="mod">
          <ac:chgData name="Qahtan, A.A.A. (Hakim)" userId="2e0f559b-8f84-4ffd-87e2-eac7fe92b5e6" providerId="ADAL" clId="{6E9D1478-BB00-428C-9801-AEDB4433F89F}" dt="2020-02-21T15:56:25.998" v="15773" actId="6549"/>
          <ac:spMkLst>
            <pc:docMk/>
            <pc:sldMk cId="2571538080" sldId="335"/>
            <ac:spMk id="3" creationId="{C3DBC05C-E7E5-4AD4-ABEB-21FB4CACCF9E}"/>
          </ac:spMkLst>
        </pc:spChg>
      </pc:sldChg>
      <pc:sldChg chg="addSp delSp modSp add">
        <pc:chgData name="Qahtan, A.A.A. (Hakim)" userId="2e0f559b-8f84-4ffd-87e2-eac7fe92b5e6" providerId="ADAL" clId="{6E9D1478-BB00-428C-9801-AEDB4433F89F}" dt="2020-02-19T10:16:54.400" v="13141" actId="1582"/>
        <pc:sldMkLst>
          <pc:docMk/>
          <pc:sldMk cId="1586093535" sldId="336"/>
        </pc:sldMkLst>
        <pc:spChg chg="mod">
          <ac:chgData name="Qahtan, A.A.A. (Hakim)" userId="2e0f559b-8f84-4ffd-87e2-eac7fe92b5e6" providerId="ADAL" clId="{6E9D1478-BB00-428C-9801-AEDB4433F89F}" dt="2020-02-19T10:00:35.183" v="12817" actId="20577"/>
          <ac:spMkLst>
            <pc:docMk/>
            <pc:sldMk cId="1586093535" sldId="336"/>
            <ac:spMk id="2" creationId="{285AF5F2-267A-4A6E-AAB7-2C088BAE714C}"/>
          </ac:spMkLst>
        </pc:spChg>
        <pc:spChg chg="del">
          <ac:chgData name="Qahtan, A.A.A. (Hakim)" userId="2e0f559b-8f84-4ffd-87e2-eac7fe92b5e6" providerId="ADAL" clId="{6E9D1478-BB00-428C-9801-AEDB4433F89F}" dt="2020-02-19T10:00:43.425" v="12818" actId="478"/>
          <ac:spMkLst>
            <pc:docMk/>
            <pc:sldMk cId="1586093535" sldId="336"/>
            <ac:spMk id="4" creationId="{09124114-67B2-4C5E-8373-6388F482F1B5}"/>
          </ac:spMkLst>
        </pc:spChg>
        <pc:spChg chg="mod">
          <ac:chgData name="Qahtan, A.A.A. (Hakim)" userId="2e0f559b-8f84-4ffd-87e2-eac7fe92b5e6" providerId="ADAL" clId="{6E9D1478-BB00-428C-9801-AEDB4433F89F}" dt="2020-02-19T10:16:39.908" v="13139" actId="20577"/>
          <ac:spMkLst>
            <pc:docMk/>
            <pc:sldMk cId="1586093535" sldId="336"/>
            <ac:spMk id="5" creationId="{CDDB1FA9-E983-4B1F-A3ED-1B02562B98B5}"/>
          </ac:spMkLst>
        </pc:spChg>
        <pc:spChg chg="add mod">
          <ac:chgData name="Qahtan, A.A.A. (Hakim)" userId="2e0f559b-8f84-4ffd-87e2-eac7fe92b5e6" providerId="ADAL" clId="{6E9D1478-BB00-428C-9801-AEDB4433F89F}" dt="2020-02-19T10:15:42.333" v="13128" actId="1076"/>
          <ac:spMkLst>
            <pc:docMk/>
            <pc:sldMk cId="1586093535" sldId="336"/>
            <ac:spMk id="7" creationId="{2629CD50-5634-4DC6-8026-387479E96EBB}"/>
          </ac:spMkLst>
        </pc:spChg>
        <pc:spChg chg="del">
          <ac:chgData name="Qahtan, A.A.A. (Hakim)" userId="2e0f559b-8f84-4ffd-87e2-eac7fe92b5e6" providerId="ADAL" clId="{6E9D1478-BB00-428C-9801-AEDB4433F89F}" dt="2020-02-19T10:00:43.425" v="12818" actId="478"/>
          <ac:spMkLst>
            <pc:docMk/>
            <pc:sldMk cId="1586093535" sldId="336"/>
            <ac:spMk id="15" creationId="{9D79D9BB-3A86-4F89-80AD-A5306F5F58B5}"/>
          </ac:spMkLst>
        </pc:spChg>
        <pc:spChg chg="del">
          <ac:chgData name="Qahtan, A.A.A. (Hakim)" userId="2e0f559b-8f84-4ffd-87e2-eac7fe92b5e6" providerId="ADAL" clId="{6E9D1478-BB00-428C-9801-AEDB4433F89F}" dt="2020-02-19T10:00:43.425" v="12818" actId="478"/>
          <ac:spMkLst>
            <pc:docMk/>
            <pc:sldMk cId="1586093535" sldId="336"/>
            <ac:spMk id="16" creationId="{7092192A-BE74-48D3-8A7D-FCCAFFD0DF29}"/>
          </ac:spMkLst>
        </pc:spChg>
        <pc:spChg chg="del">
          <ac:chgData name="Qahtan, A.A.A. (Hakim)" userId="2e0f559b-8f84-4ffd-87e2-eac7fe92b5e6" providerId="ADAL" clId="{6E9D1478-BB00-428C-9801-AEDB4433F89F}" dt="2020-02-19T10:00:43.425" v="12818" actId="478"/>
          <ac:spMkLst>
            <pc:docMk/>
            <pc:sldMk cId="1586093535" sldId="336"/>
            <ac:spMk id="17" creationId="{8E40A9A8-7BC0-4634-B1AA-D7234494638D}"/>
          </ac:spMkLst>
        </pc:spChg>
        <pc:spChg chg="del">
          <ac:chgData name="Qahtan, A.A.A. (Hakim)" userId="2e0f559b-8f84-4ffd-87e2-eac7fe92b5e6" providerId="ADAL" clId="{6E9D1478-BB00-428C-9801-AEDB4433F89F}" dt="2020-02-19T10:00:43.425" v="12818" actId="478"/>
          <ac:spMkLst>
            <pc:docMk/>
            <pc:sldMk cId="1586093535" sldId="336"/>
            <ac:spMk id="18" creationId="{D2477B68-F002-4E86-9B90-8E212842EAEE}"/>
          </ac:spMkLst>
        </pc:spChg>
        <pc:graphicFrameChg chg="add mod modGraphic">
          <ac:chgData name="Qahtan, A.A.A. (Hakim)" userId="2e0f559b-8f84-4ffd-87e2-eac7fe92b5e6" providerId="ADAL" clId="{6E9D1478-BB00-428C-9801-AEDB4433F89F}" dt="2020-02-19T10:15:42.333" v="13128" actId="1076"/>
          <ac:graphicFrameMkLst>
            <pc:docMk/>
            <pc:sldMk cId="1586093535" sldId="336"/>
            <ac:graphicFrameMk id="14" creationId="{00F5EC2B-3E7E-48D9-8C3A-295C88ECD52E}"/>
          </ac:graphicFrameMkLst>
        </pc:graphicFrameChg>
        <pc:picChg chg="del">
          <ac:chgData name="Qahtan, A.A.A. (Hakim)" userId="2e0f559b-8f84-4ffd-87e2-eac7fe92b5e6" providerId="ADAL" clId="{6E9D1478-BB00-428C-9801-AEDB4433F89F}" dt="2020-02-19T10:00:43.425" v="12818" actId="478"/>
          <ac:picMkLst>
            <pc:docMk/>
            <pc:sldMk cId="1586093535" sldId="336"/>
            <ac:picMk id="1026" creationId="{7FD958BD-87E1-4EB3-B6A3-BB5D0AA398EB}"/>
          </ac:picMkLst>
        </pc:picChg>
        <pc:picChg chg="del">
          <ac:chgData name="Qahtan, A.A.A. (Hakim)" userId="2e0f559b-8f84-4ffd-87e2-eac7fe92b5e6" providerId="ADAL" clId="{6E9D1478-BB00-428C-9801-AEDB4433F89F}" dt="2020-02-19T10:00:43.425" v="12818" actId="478"/>
          <ac:picMkLst>
            <pc:docMk/>
            <pc:sldMk cId="1586093535" sldId="336"/>
            <ac:picMk id="1028" creationId="{8151CFEF-70CD-4B7B-B8BC-5C2C03851D15}"/>
          </ac:picMkLst>
        </pc:picChg>
        <pc:picChg chg="del">
          <ac:chgData name="Qahtan, A.A.A. (Hakim)" userId="2e0f559b-8f84-4ffd-87e2-eac7fe92b5e6" providerId="ADAL" clId="{6E9D1478-BB00-428C-9801-AEDB4433F89F}" dt="2020-02-19T10:00:43.425" v="12818" actId="478"/>
          <ac:picMkLst>
            <pc:docMk/>
            <pc:sldMk cId="1586093535" sldId="336"/>
            <ac:picMk id="1030" creationId="{13AA196C-257C-45FC-8367-CB6A0A10059C}"/>
          </ac:picMkLst>
        </pc:picChg>
        <pc:picChg chg="del">
          <ac:chgData name="Qahtan, A.A.A. (Hakim)" userId="2e0f559b-8f84-4ffd-87e2-eac7fe92b5e6" providerId="ADAL" clId="{6E9D1478-BB00-428C-9801-AEDB4433F89F}" dt="2020-02-19T10:00:43.425" v="12818" actId="478"/>
          <ac:picMkLst>
            <pc:docMk/>
            <pc:sldMk cId="1586093535" sldId="336"/>
            <ac:picMk id="1032" creationId="{2E2E2BFD-E7C7-4963-B8B5-BC326C09BAB8}"/>
          </ac:picMkLst>
        </pc:picChg>
        <pc:picChg chg="del">
          <ac:chgData name="Qahtan, A.A.A. (Hakim)" userId="2e0f559b-8f84-4ffd-87e2-eac7fe92b5e6" providerId="ADAL" clId="{6E9D1478-BB00-428C-9801-AEDB4433F89F}" dt="2020-02-19T10:00:43.425" v="12818" actId="478"/>
          <ac:picMkLst>
            <pc:docMk/>
            <pc:sldMk cId="1586093535" sldId="336"/>
            <ac:picMk id="1036" creationId="{7D7C2746-CD9B-46C5-8E6B-E5D792204514}"/>
          </ac:picMkLst>
        </pc:picChg>
        <pc:cxnChg chg="add del mod">
          <ac:chgData name="Qahtan, A.A.A. (Hakim)" userId="2e0f559b-8f84-4ffd-87e2-eac7fe92b5e6" providerId="ADAL" clId="{6E9D1478-BB00-428C-9801-AEDB4433F89F}" dt="2020-02-19T10:05:52.379" v="13039" actId="478"/>
          <ac:cxnSpMkLst>
            <pc:docMk/>
            <pc:sldMk cId="1586093535" sldId="336"/>
            <ac:cxnSpMk id="6" creationId="{F94D3F85-98FF-4F26-A4A6-6A426FF4A0E5}"/>
          </ac:cxnSpMkLst>
        </pc:cxnChg>
        <pc:cxnChg chg="add mod">
          <ac:chgData name="Qahtan, A.A.A. (Hakim)" userId="2e0f559b-8f84-4ffd-87e2-eac7fe92b5e6" providerId="ADAL" clId="{6E9D1478-BB00-428C-9801-AEDB4433F89F}" dt="2020-02-19T10:15:42.333" v="13128" actId="1076"/>
          <ac:cxnSpMkLst>
            <pc:docMk/>
            <pc:sldMk cId="1586093535" sldId="336"/>
            <ac:cxnSpMk id="9" creationId="{40499095-C8B9-41E6-90AF-867704BEE5EF}"/>
          </ac:cxnSpMkLst>
        </pc:cxnChg>
        <pc:cxnChg chg="add mod">
          <ac:chgData name="Qahtan, A.A.A. (Hakim)" userId="2e0f559b-8f84-4ffd-87e2-eac7fe92b5e6" providerId="ADAL" clId="{6E9D1478-BB00-428C-9801-AEDB4433F89F}" dt="2020-02-19T10:15:42.333" v="13128" actId="1076"/>
          <ac:cxnSpMkLst>
            <pc:docMk/>
            <pc:sldMk cId="1586093535" sldId="336"/>
            <ac:cxnSpMk id="11" creationId="{02DAC9D0-BA44-427F-87A5-07D86A277C71}"/>
          </ac:cxnSpMkLst>
        </pc:cxnChg>
        <pc:cxnChg chg="add mod">
          <ac:chgData name="Qahtan, A.A.A. (Hakim)" userId="2e0f559b-8f84-4ffd-87e2-eac7fe92b5e6" providerId="ADAL" clId="{6E9D1478-BB00-428C-9801-AEDB4433F89F}" dt="2020-02-19T10:16:54.400" v="13141" actId="1582"/>
          <ac:cxnSpMkLst>
            <pc:docMk/>
            <pc:sldMk cId="1586093535" sldId="336"/>
            <ac:cxnSpMk id="24" creationId="{BE77241F-0FB5-44FC-9315-6BEC87FA1238}"/>
          </ac:cxnSpMkLst>
        </pc:cxnChg>
      </pc:sldChg>
      <pc:sldChg chg="modSp add del">
        <pc:chgData name="Qahtan, A.A.A. (Hakim)" userId="2e0f559b-8f84-4ffd-87e2-eac7fe92b5e6" providerId="ADAL" clId="{6E9D1478-BB00-428C-9801-AEDB4433F89F}" dt="2020-02-19T13:19:08.901" v="13246" actId="2696"/>
        <pc:sldMkLst>
          <pc:docMk/>
          <pc:sldMk cId="698678497" sldId="337"/>
        </pc:sldMkLst>
        <pc:spChg chg="mod">
          <ac:chgData name="Qahtan, A.A.A. (Hakim)" userId="2e0f559b-8f84-4ffd-87e2-eac7fe92b5e6" providerId="ADAL" clId="{6E9D1478-BB00-428C-9801-AEDB4433F89F}" dt="2020-02-19T13:12:20.414" v="13188" actId="20577"/>
          <ac:spMkLst>
            <pc:docMk/>
            <pc:sldMk cId="698678497" sldId="337"/>
            <ac:spMk id="2" creationId="{285AF5F2-267A-4A6E-AAB7-2C088BAE714C}"/>
          </ac:spMkLst>
        </pc:spChg>
        <pc:spChg chg="mod">
          <ac:chgData name="Qahtan, A.A.A. (Hakim)" userId="2e0f559b-8f84-4ffd-87e2-eac7fe92b5e6" providerId="ADAL" clId="{6E9D1478-BB00-428C-9801-AEDB4433F89F}" dt="2020-02-19T13:18:49.994" v="13245" actId="20577"/>
          <ac:spMkLst>
            <pc:docMk/>
            <pc:sldMk cId="698678497" sldId="337"/>
            <ac:spMk id="11" creationId="{C45A49BA-F1EE-4748-AA1D-3967F9097D38}"/>
          </ac:spMkLst>
        </pc:spChg>
      </pc:sldChg>
      <pc:sldChg chg="modSp add">
        <pc:chgData name="Qahtan, A.A.A. (Hakim)" userId="2e0f559b-8f84-4ffd-87e2-eac7fe92b5e6" providerId="ADAL" clId="{6E9D1478-BB00-428C-9801-AEDB4433F89F}" dt="2020-02-19T14:03:21.069" v="13696" actId="179"/>
        <pc:sldMkLst>
          <pc:docMk/>
          <pc:sldMk cId="1451532351" sldId="337"/>
        </pc:sldMkLst>
        <pc:spChg chg="mod">
          <ac:chgData name="Qahtan, A.A.A. (Hakim)" userId="2e0f559b-8f84-4ffd-87e2-eac7fe92b5e6" providerId="ADAL" clId="{6E9D1478-BB00-428C-9801-AEDB4433F89F}" dt="2020-02-19T13:44:29.078" v="13262" actId="20577"/>
          <ac:spMkLst>
            <pc:docMk/>
            <pc:sldMk cId="1451532351" sldId="337"/>
            <ac:spMk id="2" creationId="{285AF5F2-267A-4A6E-AAB7-2C088BAE714C}"/>
          </ac:spMkLst>
        </pc:spChg>
        <pc:spChg chg="mod">
          <ac:chgData name="Qahtan, A.A.A. (Hakim)" userId="2e0f559b-8f84-4ffd-87e2-eac7fe92b5e6" providerId="ADAL" clId="{6E9D1478-BB00-428C-9801-AEDB4433F89F}" dt="2020-02-19T14:03:21.069" v="13696" actId="179"/>
          <ac:spMkLst>
            <pc:docMk/>
            <pc:sldMk cId="1451532351" sldId="337"/>
            <ac:spMk id="11" creationId="{C45A49BA-F1EE-4748-AA1D-3967F9097D38}"/>
          </ac:spMkLst>
        </pc:spChg>
      </pc:sldChg>
      <pc:sldChg chg="add del">
        <pc:chgData name="Qahtan, A.A.A. (Hakim)" userId="2e0f559b-8f84-4ffd-87e2-eac7fe92b5e6" providerId="ADAL" clId="{6E9D1478-BB00-428C-9801-AEDB4433F89F}" dt="2020-02-19T10:02:20.279" v="13001"/>
        <pc:sldMkLst>
          <pc:docMk/>
          <pc:sldMk cId="3875620396" sldId="337"/>
        </pc:sldMkLst>
      </pc:sldChg>
      <pc:sldChg chg="delSp modSp add del">
        <pc:chgData name="Qahtan, A.A.A. (Hakim)" userId="2e0f559b-8f84-4ffd-87e2-eac7fe92b5e6" providerId="ADAL" clId="{6E9D1478-BB00-428C-9801-AEDB4433F89F}" dt="2020-02-19T10:16:06.571" v="13129" actId="2696"/>
        <pc:sldMkLst>
          <pc:docMk/>
          <pc:sldMk cId="4121615393" sldId="337"/>
        </pc:sldMkLst>
        <pc:spChg chg="mod">
          <ac:chgData name="Qahtan, A.A.A. (Hakim)" userId="2e0f559b-8f84-4ffd-87e2-eac7fe92b5e6" providerId="ADAL" clId="{6E9D1478-BB00-428C-9801-AEDB4433F89F}" dt="2020-02-19T10:08:07.354" v="13062" actId="20577"/>
          <ac:spMkLst>
            <pc:docMk/>
            <pc:sldMk cId="4121615393" sldId="337"/>
            <ac:spMk id="2" creationId="{285AF5F2-267A-4A6E-AAB7-2C088BAE714C}"/>
          </ac:spMkLst>
        </pc:spChg>
        <pc:spChg chg="mod">
          <ac:chgData name="Qahtan, A.A.A. (Hakim)" userId="2e0f559b-8f84-4ffd-87e2-eac7fe92b5e6" providerId="ADAL" clId="{6E9D1478-BB00-428C-9801-AEDB4433F89F}" dt="2020-02-19T10:15:01.099" v="13126" actId="20577"/>
          <ac:spMkLst>
            <pc:docMk/>
            <pc:sldMk cId="4121615393" sldId="337"/>
            <ac:spMk id="5" creationId="{CDDB1FA9-E983-4B1F-A3ED-1B02562B98B5}"/>
          </ac:spMkLst>
        </pc:spChg>
        <pc:spChg chg="del">
          <ac:chgData name="Qahtan, A.A.A. (Hakim)" userId="2e0f559b-8f84-4ffd-87e2-eac7fe92b5e6" providerId="ADAL" clId="{6E9D1478-BB00-428C-9801-AEDB4433F89F}" dt="2020-02-19T10:10:17.637" v="13095" actId="478"/>
          <ac:spMkLst>
            <pc:docMk/>
            <pc:sldMk cId="4121615393" sldId="337"/>
            <ac:spMk id="7" creationId="{2629CD50-5634-4DC6-8026-387479E96EBB}"/>
          </ac:spMkLst>
        </pc:spChg>
        <pc:graphicFrameChg chg="del">
          <ac:chgData name="Qahtan, A.A.A. (Hakim)" userId="2e0f559b-8f84-4ffd-87e2-eac7fe92b5e6" providerId="ADAL" clId="{6E9D1478-BB00-428C-9801-AEDB4433F89F}" dt="2020-02-19T10:10:17.637" v="13095" actId="478"/>
          <ac:graphicFrameMkLst>
            <pc:docMk/>
            <pc:sldMk cId="4121615393" sldId="337"/>
            <ac:graphicFrameMk id="14" creationId="{00F5EC2B-3E7E-48D9-8C3A-295C88ECD52E}"/>
          </ac:graphicFrameMkLst>
        </pc:graphicFrameChg>
        <pc:cxnChg chg="del mod">
          <ac:chgData name="Qahtan, A.A.A. (Hakim)" userId="2e0f559b-8f84-4ffd-87e2-eac7fe92b5e6" providerId="ADAL" clId="{6E9D1478-BB00-428C-9801-AEDB4433F89F}" dt="2020-02-19T10:10:17.637" v="13095" actId="478"/>
          <ac:cxnSpMkLst>
            <pc:docMk/>
            <pc:sldMk cId="4121615393" sldId="337"/>
            <ac:cxnSpMk id="9" creationId="{40499095-C8B9-41E6-90AF-867704BEE5EF}"/>
          </ac:cxnSpMkLst>
        </pc:cxnChg>
        <pc:cxnChg chg="del mod">
          <ac:chgData name="Qahtan, A.A.A. (Hakim)" userId="2e0f559b-8f84-4ffd-87e2-eac7fe92b5e6" providerId="ADAL" clId="{6E9D1478-BB00-428C-9801-AEDB4433F89F}" dt="2020-02-19T10:10:17.637" v="13095" actId="478"/>
          <ac:cxnSpMkLst>
            <pc:docMk/>
            <pc:sldMk cId="4121615393" sldId="337"/>
            <ac:cxnSpMk id="11" creationId="{02DAC9D0-BA44-427F-87A5-07D86A277C71}"/>
          </ac:cxnSpMkLst>
        </pc:cxnChg>
      </pc:sldChg>
      <pc:sldChg chg="addSp modSp add">
        <pc:chgData name="Qahtan, A.A.A. (Hakim)" userId="2e0f559b-8f84-4ffd-87e2-eac7fe92b5e6" providerId="ADAL" clId="{6E9D1478-BB00-428C-9801-AEDB4433F89F}" dt="2020-02-19T14:42:57.921" v="13844" actId="1076"/>
        <pc:sldMkLst>
          <pc:docMk/>
          <pc:sldMk cId="2312815411" sldId="338"/>
        </pc:sldMkLst>
        <pc:spChg chg="add mod">
          <ac:chgData name="Qahtan, A.A.A. (Hakim)" userId="2e0f559b-8f84-4ffd-87e2-eac7fe92b5e6" providerId="ADAL" clId="{6E9D1478-BB00-428C-9801-AEDB4433F89F}" dt="2020-02-19T14:42:41.706" v="13843" actId="1076"/>
          <ac:spMkLst>
            <pc:docMk/>
            <pc:sldMk cId="2312815411" sldId="338"/>
            <ac:spMk id="3" creationId="{5FFCBC60-6325-40A1-BF47-0797A6747B94}"/>
          </ac:spMkLst>
        </pc:spChg>
        <pc:spChg chg="mod">
          <ac:chgData name="Qahtan, A.A.A. (Hakim)" userId="2e0f559b-8f84-4ffd-87e2-eac7fe92b5e6" providerId="ADAL" clId="{6E9D1478-BB00-428C-9801-AEDB4433F89F}" dt="2020-02-19T14:28:27.681" v="13729" actId="108"/>
          <ac:spMkLst>
            <pc:docMk/>
            <pc:sldMk cId="2312815411" sldId="338"/>
            <ac:spMk id="11" creationId="{C45A49BA-F1EE-4748-AA1D-3967F9097D38}"/>
          </ac:spMkLst>
        </pc:spChg>
        <pc:graphicFrameChg chg="add mod modGraphic">
          <ac:chgData name="Qahtan, A.A.A. (Hakim)" userId="2e0f559b-8f84-4ffd-87e2-eac7fe92b5e6" providerId="ADAL" clId="{6E9D1478-BB00-428C-9801-AEDB4433F89F}" dt="2020-02-19T14:42:57.921" v="13844" actId="1076"/>
          <ac:graphicFrameMkLst>
            <pc:docMk/>
            <pc:sldMk cId="2312815411" sldId="338"/>
            <ac:graphicFrameMk id="4" creationId="{9C32F616-1AA6-4A8F-AC4C-43472169C270}"/>
          </ac:graphicFrameMkLst>
        </pc:graphicFrameChg>
        <pc:graphicFrameChg chg="add mod modGraphic">
          <ac:chgData name="Qahtan, A.A.A. (Hakim)" userId="2e0f559b-8f84-4ffd-87e2-eac7fe92b5e6" providerId="ADAL" clId="{6E9D1478-BB00-428C-9801-AEDB4433F89F}" dt="2020-02-19T14:41:45.172" v="13821" actId="20577"/>
          <ac:graphicFrameMkLst>
            <pc:docMk/>
            <pc:sldMk cId="2312815411" sldId="338"/>
            <ac:graphicFrameMk id="5" creationId="{7E9D1951-3CAE-4544-9DF3-230361767512}"/>
          </ac:graphicFrameMkLst>
        </pc:graphicFrameChg>
      </pc:sldChg>
      <pc:sldChg chg="add">
        <pc:chgData name="Qahtan, A.A.A. (Hakim)" userId="2e0f559b-8f84-4ffd-87e2-eac7fe92b5e6" providerId="ADAL" clId="{6E9D1478-BB00-428C-9801-AEDB4433F89F}" dt="2020-02-19T14:43:12.715" v="13845"/>
        <pc:sldMkLst>
          <pc:docMk/>
          <pc:sldMk cId="3167571700" sldId="339"/>
        </pc:sldMkLst>
      </pc:sldChg>
      <pc:sldChg chg="delSp modSp add">
        <pc:chgData name="Qahtan, A.A.A. (Hakim)" userId="2e0f559b-8f84-4ffd-87e2-eac7fe92b5e6" providerId="ADAL" clId="{6E9D1478-BB00-428C-9801-AEDB4433F89F}" dt="2020-02-19T14:59:18.780" v="13940" actId="20577"/>
        <pc:sldMkLst>
          <pc:docMk/>
          <pc:sldMk cId="441587021" sldId="340"/>
        </pc:sldMkLst>
        <pc:spChg chg="mod">
          <ac:chgData name="Qahtan, A.A.A. (Hakim)" userId="2e0f559b-8f84-4ffd-87e2-eac7fe92b5e6" providerId="ADAL" clId="{6E9D1478-BB00-428C-9801-AEDB4433F89F}" dt="2020-02-19T14:45:03.859" v="13856" actId="20577"/>
          <ac:spMkLst>
            <pc:docMk/>
            <pc:sldMk cId="441587021" sldId="340"/>
            <ac:spMk id="2" creationId="{285AF5F2-267A-4A6E-AAB7-2C088BAE714C}"/>
          </ac:spMkLst>
        </pc:spChg>
        <pc:spChg chg="del">
          <ac:chgData name="Qahtan, A.A.A. (Hakim)" userId="2e0f559b-8f84-4ffd-87e2-eac7fe92b5e6" providerId="ADAL" clId="{6E9D1478-BB00-428C-9801-AEDB4433F89F}" dt="2020-02-19T14:45:13.843" v="13859" actId="478"/>
          <ac:spMkLst>
            <pc:docMk/>
            <pc:sldMk cId="441587021" sldId="340"/>
            <ac:spMk id="3" creationId="{5FFCBC60-6325-40A1-BF47-0797A6747B94}"/>
          </ac:spMkLst>
        </pc:spChg>
        <pc:spChg chg="mod">
          <ac:chgData name="Qahtan, A.A.A. (Hakim)" userId="2e0f559b-8f84-4ffd-87e2-eac7fe92b5e6" providerId="ADAL" clId="{6E9D1478-BB00-428C-9801-AEDB4433F89F}" dt="2020-02-19T14:59:18.780" v="13940" actId="20577"/>
          <ac:spMkLst>
            <pc:docMk/>
            <pc:sldMk cId="441587021" sldId="340"/>
            <ac:spMk id="11" creationId="{C45A49BA-F1EE-4748-AA1D-3967F9097D38}"/>
          </ac:spMkLst>
        </pc:spChg>
        <pc:graphicFrameChg chg="del mod">
          <ac:chgData name="Qahtan, A.A.A. (Hakim)" userId="2e0f559b-8f84-4ffd-87e2-eac7fe92b5e6" providerId="ADAL" clId="{6E9D1478-BB00-428C-9801-AEDB4433F89F}" dt="2020-02-19T14:45:09.703" v="13858" actId="478"/>
          <ac:graphicFrameMkLst>
            <pc:docMk/>
            <pc:sldMk cId="441587021" sldId="340"/>
            <ac:graphicFrameMk id="4" creationId="{9C32F616-1AA6-4A8F-AC4C-43472169C270}"/>
          </ac:graphicFrameMkLst>
        </pc:graphicFrameChg>
        <pc:graphicFrameChg chg="del">
          <ac:chgData name="Qahtan, A.A.A. (Hakim)" userId="2e0f559b-8f84-4ffd-87e2-eac7fe92b5e6" providerId="ADAL" clId="{6E9D1478-BB00-428C-9801-AEDB4433F89F}" dt="2020-02-19T14:45:13.843" v="13859" actId="478"/>
          <ac:graphicFrameMkLst>
            <pc:docMk/>
            <pc:sldMk cId="441587021" sldId="340"/>
            <ac:graphicFrameMk id="5" creationId="{7E9D1951-3CAE-4544-9DF3-230361767512}"/>
          </ac:graphicFrameMkLst>
        </pc:graphicFrameChg>
      </pc:sldChg>
      <pc:sldChg chg="modSp add">
        <pc:chgData name="Qahtan, A.A.A. (Hakim)" userId="2e0f559b-8f84-4ffd-87e2-eac7fe92b5e6" providerId="ADAL" clId="{6E9D1478-BB00-428C-9801-AEDB4433F89F}" dt="2020-02-19T15:05:18.605" v="14095" actId="108"/>
        <pc:sldMkLst>
          <pc:docMk/>
          <pc:sldMk cId="2845900603" sldId="341"/>
        </pc:sldMkLst>
        <pc:spChg chg="mod">
          <ac:chgData name="Qahtan, A.A.A. (Hakim)" userId="2e0f559b-8f84-4ffd-87e2-eac7fe92b5e6" providerId="ADAL" clId="{6E9D1478-BB00-428C-9801-AEDB4433F89F}" dt="2020-02-19T14:59:37.724" v="13955" actId="5793"/>
          <ac:spMkLst>
            <pc:docMk/>
            <pc:sldMk cId="2845900603" sldId="341"/>
            <ac:spMk id="2" creationId="{285AF5F2-267A-4A6E-AAB7-2C088BAE714C}"/>
          </ac:spMkLst>
        </pc:spChg>
        <pc:spChg chg="mod">
          <ac:chgData name="Qahtan, A.A.A. (Hakim)" userId="2e0f559b-8f84-4ffd-87e2-eac7fe92b5e6" providerId="ADAL" clId="{6E9D1478-BB00-428C-9801-AEDB4433F89F}" dt="2020-02-19T15:05:18.605" v="14095" actId="108"/>
          <ac:spMkLst>
            <pc:docMk/>
            <pc:sldMk cId="2845900603" sldId="341"/>
            <ac:spMk id="11" creationId="{C45A49BA-F1EE-4748-AA1D-3967F9097D38}"/>
          </ac:spMkLst>
        </pc:spChg>
      </pc:sldChg>
      <pc:sldChg chg="modSp add">
        <pc:chgData name="Qahtan, A.A.A. (Hakim)" userId="2e0f559b-8f84-4ffd-87e2-eac7fe92b5e6" providerId="ADAL" clId="{6E9D1478-BB00-428C-9801-AEDB4433F89F}" dt="2020-02-19T15:09:15.121" v="14169" actId="207"/>
        <pc:sldMkLst>
          <pc:docMk/>
          <pc:sldMk cId="1804341637" sldId="342"/>
        </pc:sldMkLst>
        <pc:spChg chg="mod">
          <ac:chgData name="Qahtan, A.A.A. (Hakim)" userId="2e0f559b-8f84-4ffd-87e2-eac7fe92b5e6" providerId="ADAL" clId="{6E9D1478-BB00-428C-9801-AEDB4433F89F}" dt="2020-02-19T15:06:19.340" v="14104" actId="20577"/>
          <ac:spMkLst>
            <pc:docMk/>
            <pc:sldMk cId="1804341637" sldId="342"/>
            <ac:spMk id="2" creationId="{285AF5F2-267A-4A6E-AAB7-2C088BAE714C}"/>
          </ac:spMkLst>
        </pc:spChg>
        <pc:spChg chg="mod">
          <ac:chgData name="Qahtan, A.A.A. (Hakim)" userId="2e0f559b-8f84-4ffd-87e2-eac7fe92b5e6" providerId="ADAL" clId="{6E9D1478-BB00-428C-9801-AEDB4433F89F}" dt="2020-02-19T15:09:15.121" v="14169" actId="207"/>
          <ac:spMkLst>
            <pc:docMk/>
            <pc:sldMk cId="1804341637" sldId="342"/>
            <ac:spMk id="11" creationId="{C45A49BA-F1EE-4748-AA1D-3967F9097D38}"/>
          </ac:spMkLst>
        </pc:spChg>
      </pc:sldChg>
      <pc:sldChg chg="addSp modSp add">
        <pc:chgData name="Qahtan, A.A.A. (Hakim)" userId="2e0f559b-8f84-4ffd-87e2-eac7fe92b5e6" providerId="ADAL" clId="{6E9D1478-BB00-428C-9801-AEDB4433F89F}" dt="2020-02-20T11:01:12.888" v="14840" actId="20577"/>
        <pc:sldMkLst>
          <pc:docMk/>
          <pc:sldMk cId="2659604557" sldId="343"/>
        </pc:sldMkLst>
        <pc:spChg chg="mod">
          <ac:chgData name="Qahtan, A.A.A. (Hakim)" userId="2e0f559b-8f84-4ffd-87e2-eac7fe92b5e6" providerId="ADAL" clId="{6E9D1478-BB00-428C-9801-AEDB4433F89F}" dt="2020-02-20T10:49:38.724" v="14604" actId="20577"/>
          <ac:spMkLst>
            <pc:docMk/>
            <pc:sldMk cId="2659604557" sldId="343"/>
            <ac:spMk id="2" creationId="{285AF5F2-267A-4A6E-AAB7-2C088BAE714C}"/>
          </ac:spMkLst>
        </pc:spChg>
        <pc:spChg chg="mod">
          <ac:chgData name="Qahtan, A.A.A. (Hakim)" userId="2e0f559b-8f84-4ffd-87e2-eac7fe92b5e6" providerId="ADAL" clId="{6E9D1478-BB00-428C-9801-AEDB4433F89F}" dt="2020-02-20T11:01:12.888" v="14840" actId="20577"/>
          <ac:spMkLst>
            <pc:docMk/>
            <pc:sldMk cId="2659604557" sldId="343"/>
            <ac:spMk id="11" creationId="{C45A49BA-F1EE-4748-AA1D-3967F9097D38}"/>
          </ac:spMkLst>
        </pc:spChg>
        <pc:grpChg chg="add mod">
          <ac:chgData name="Qahtan, A.A.A. (Hakim)" userId="2e0f559b-8f84-4ffd-87e2-eac7fe92b5e6" providerId="ADAL" clId="{6E9D1478-BB00-428C-9801-AEDB4433F89F}" dt="2020-02-20T10:50:38.242" v="14703" actId="1076"/>
          <ac:grpSpMkLst>
            <pc:docMk/>
            <pc:sldMk cId="2659604557" sldId="343"/>
            <ac:grpSpMk id="4" creationId="{C496037C-7271-4878-AC94-5AA65CFEFA9E}"/>
          </ac:grpSpMkLst>
        </pc:grpChg>
      </pc:sldChg>
      <pc:sldChg chg="addSp delSp modSp add del">
        <pc:chgData name="Qahtan, A.A.A. (Hakim)" userId="2e0f559b-8f84-4ffd-87e2-eac7fe92b5e6" providerId="ADAL" clId="{6E9D1478-BB00-428C-9801-AEDB4433F89F}" dt="2020-02-20T10:58:22.298" v="14794" actId="2696"/>
        <pc:sldMkLst>
          <pc:docMk/>
          <pc:sldMk cId="556406098" sldId="344"/>
        </pc:sldMkLst>
        <pc:spChg chg="add mod">
          <ac:chgData name="Qahtan, A.A.A. (Hakim)" userId="2e0f559b-8f84-4ffd-87e2-eac7fe92b5e6" providerId="ADAL" clId="{6E9D1478-BB00-428C-9801-AEDB4433F89F}" dt="2020-02-19T15:51:15.354" v="14390" actId="164"/>
          <ac:spMkLst>
            <pc:docMk/>
            <pc:sldMk cId="556406098" sldId="344"/>
            <ac:spMk id="2" creationId="{2B0B7057-E549-4D39-8825-43446A49F8CE}"/>
          </ac:spMkLst>
        </pc:spChg>
        <pc:spChg chg="add mod">
          <ac:chgData name="Qahtan, A.A.A. (Hakim)" userId="2e0f559b-8f84-4ffd-87e2-eac7fe92b5e6" providerId="ADAL" clId="{6E9D1478-BB00-428C-9801-AEDB4433F89F}" dt="2020-02-19T15:51:15.354" v="14390" actId="164"/>
          <ac:spMkLst>
            <pc:docMk/>
            <pc:sldMk cId="556406098" sldId="344"/>
            <ac:spMk id="3" creationId="{1DB53312-D0BE-4EED-A41C-1DD166BD10B6}"/>
          </ac:spMkLst>
        </pc:spChg>
        <pc:spChg chg="add mod">
          <ac:chgData name="Qahtan, A.A.A. (Hakim)" userId="2e0f559b-8f84-4ffd-87e2-eac7fe92b5e6" providerId="ADAL" clId="{6E9D1478-BB00-428C-9801-AEDB4433F89F}" dt="2020-02-19T15:51:15.354" v="14390" actId="164"/>
          <ac:spMkLst>
            <pc:docMk/>
            <pc:sldMk cId="556406098" sldId="344"/>
            <ac:spMk id="4" creationId="{49EF657D-BE2A-406D-BC3A-076EAD4BB9F0}"/>
          </ac:spMkLst>
        </pc:spChg>
        <pc:spChg chg="add mod">
          <ac:chgData name="Qahtan, A.A.A. (Hakim)" userId="2e0f559b-8f84-4ffd-87e2-eac7fe92b5e6" providerId="ADAL" clId="{6E9D1478-BB00-428C-9801-AEDB4433F89F}" dt="2020-02-19T15:51:15.354" v="14390" actId="164"/>
          <ac:spMkLst>
            <pc:docMk/>
            <pc:sldMk cId="556406098" sldId="344"/>
            <ac:spMk id="5" creationId="{688A3DC8-0F5E-4948-A021-5071C1CF663F}"/>
          </ac:spMkLst>
        </pc:spChg>
        <pc:spChg chg="add mod">
          <ac:chgData name="Qahtan, A.A.A. (Hakim)" userId="2e0f559b-8f84-4ffd-87e2-eac7fe92b5e6" providerId="ADAL" clId="{6E9D1478-BB00-428C-9801-AEDB4433F89F}" dt="2020-02-19T15:51:15.354" v="14390" actId="164"/>
          <ac:spMkLst>
            <pc:docMk/>
            <pc:sldMk cId="556406098" sldId="344"/>
            <ac:spMk id="6" creationId="{CB843BD1-908B-413A-B8E4-434AAB89FCAE}"/>
          </ac:spMkLst>
        </pc:spChg>
        <pc:spChg chg="add mod">
          <ac:chgData name="Qahtan, A.A.A. (Hakim)" userId="2e0f559b-8f84-4ffd-87e2-eac7fe92b5e6" providerId="ADAL" clId="{6E9D1478-BB00-428C-9801-AEDB4433F89F}" dt="2020-02-19T15:51:15.354" v="14390" actId="164"/>
          <ac:spMkLst>
            <pc:docMk/>
            <pc:sldMk cId="556406098" sldId="344"/>
            <ac:spMk id="7" creationId="{C554B9A3-E803-4C4E-8B22-1774473D844E}"/>
          </ac:spMkLst>
        </pc:spChg>
        <pc:spChg chg="add mod">
          <ac:chgData name="Qahtan, A.A.A. (Hakim)" userId="2e0f559b-8f84-4ffd-87e2-eac7fe92b5e6" providerId="ADAL" clId="{6E9D1478-BB00-428C-9801-AEDB4433F89F}" dt="2020-02-19T15:51:15.354" v="14390" actId="164"/>
          <ac:spMkLst>
            <pc:docMk/>
            <pc:sldMk cId="556406098" sldId="344"/>
            <ac:spMk id="8" creationId="{F904AC93-E9BC-4ABA-BE7F-613F8BCFD7D1}"/>
          </ac:spMkLst>
        </pc:spChg>
        <pc:spChg chg="add mod">
          <ac:chgData name="Qahtan, A.A.A. (Hakim)" userId="2e0f559b-8f84-4ffd-87e2-eac7fe92b5e6" providerId="ADAL" clId="{6E9D1478-BB00-428C-9801-AEDB4433F89F}" dt="2020-02-19T15:51:15.354" v="14390" actId="164"/>
          <ac:spMkLst>
            <pc:docMk/>
            <pc:sldMk cId="556406098" sldId="344"/>
            <ac:spMk id="9" creationId="{770F59CD-77BF-4E1F-BCE4-6260E89EF07C}"/>
          </ac:spMkLst>
        </pc:spChg>
        <pc:spChg chg="add mod">
          <ac:chgData name="Qahtan, A.A.A. (Hakim)" userId="2e0f559b-8f84-4ffd-87e2-eac7fe92b5e6" providerId="ADAL" clId="{6E9D1478-BB00-428C-9801-AEDB4433F89F}" dt="2020-02-19T15:51:15.354" v="14390" actId="164"/>
          <ac:spMkLst>
            <pc:docMk/>
            <pc:sldMk cId="556406098" sldId="344"/>
            <ac:spMk id="10" creationId="{C78B2B8D-8E00-4DA4-875B-0D79D691AAD7}"/>
          </ac:spMkLst>
        </pc:spChg>
        <pc:spChg chg="add mod">
          <ac:chgData name="Qahtan, A.A.A. (Hakim)" userId="2e0f559b-8f84-4ffd-87e2-eac7fe92b5e6" providerId="ADAL" clId="{6E9D1478-BB00-428C-9801-AEDB4433F89F}" dt="2020-02-19T15:51:15.354" v="14390" actId="164"/>
          <ac:spMkLst>
            <pc:docMk/>
            <pc:sldMk cId="556406098" sldId="344"/>
            <ac:spMk id="11" creationId="{005077EC-E378-4816-A7C8-8F189C7FC07B}"/>
          </ac:spMkLst>
        </pc:spChg>
        <pc:spChg chg="add mod">
          <ac:chgData name="Qahtan, A.A.A. (Hakim)" userId="2e0f559b-8f84-4ffd-87e2-eac7fe92b5e6" providerId="ADAL" clId="{6E9D1478-BB00-428C-9801-AEDB4433F89F}" dt="2020-02-19T15:51:15.354" v="14390" actId="164"/>
          <ac:spMkLst>
            <pc:docMk/>
            <pc:sldMk cId="556406098" sldId="344"/>
            <ac:spMk id="12" creationId="{AEC35FB5-0703-485D-BB24-6BB8B6576E12}"/>
          </ac:spMkLst>
        </pc:spChg>
        <pc:spChg chg="add mod">
          <ac:chgData name="Qahtan, A.A.A. (Hakim)" userId="2e0f559b-8f84-4ffd-87e2-eac7fe92b5e6" providerId="ADAL" clId="{6E9D1478-BB00-428C-9801-AEDB4433F89F}" dt="2020-02-19T15:51:15.354" v="14390" actId="164"/>
          <ac:spMkLst>
            <pc:docMk/>
            <pc:sldMk cId="556406098" sldId="344"/>
            <ac:spMk id="13" creationId="{C2207B58-E2DF-4BF5-83B3-1FA90245191E}"/>
          </ac:spMkLst>
        </pc:spChg>
        <pc:spChg chg="add mod">
          <ac:chgData name="Qahtan, A.A.A. (Hakim)" userId="2e0f559b-8f84-4ffd-87e2-eac7fe92b5e6" providerId="ADAL" clId="{6E9D1478-BB00-428C-9801-AEDB4433F89F}" dt="2020-02-19T15:51:15.354" v="14390" actId="164"/>
          <ac:spMkLst>
            <pc:docMk/>
            <pc:sldMk cId="556406098" sldId="344"/>
            <ac:spMk id="14" creationId="{3E31F10A-ADDC-4FD7-BB48-2C332182454B}"/>
          </ac:spMkLst>
        </pc:spChg>
        <pc:spChg chg="add mod">
          <ac:chgData name="Qahtan, A.A.A. (Hakim)" userId="2e0f559b-8f84-4ffd-87e2-eac7fe92b5e6" providerId="ADAL" clId="{6E9D1478-BB00-428C-9801-AEDB4433F89F}" dt="2020-02-19T15:51:15.354" v="14390" actId="164"/>
          <ac:spMkLst>
            <pc:docMk/>
            <pc:sldMk cId="556406098" sldId="344"/>
            <ac:spMk id="15" creationId="{14A23047-4C43-4558-B0CE-4D24666C44FD}"/>
          </ac:spMkLst>
        </pc:spChg>
        <pc:spChg chg="add mod">
          <ac:chgData name="Qahtan, A.A.A. (Hakim)" userId="2e0f559b-8f84-4ffd-87e2-eac7fe92b5e6" providerId="ADAL" clId="{6E9D1478-BB00-428C-9801-AEDB4433F89F}" dt="2020-02-19T15:51:15.354" v="14390" actId="164"/>
          <ac:spMkLst>
            <pc:docMk/>
            <pc:sldMk cId="556406098" sldId="344"/>
            <ac:spMk id="16" creationId="{48914DF6-B5E1-4E31-8FE3-B647818C451D}"/>
          </ac:spMkLst>
        </pc:spChg>
        <pc:spChg chg="add mod">
          <ac:chgData name="Qahtan, A.A.A. (Hakim)" userId="2e0f559b-8f84-4ffd-87e2-eac7fe92b5e6" providerId="ADAL" clId="{6E9D1478-BB00-428C-9801-AEDB4433F89F}" dt="2020-02-19T15:51:15.354" v="14390" actId="164"/>
          <ac:spMkLst>
            <pc:docMk/>
            <pc:sldMk cId="556406098" sldId="344"/>
            <ac:spMk id="17" creationId="{58F5E80F-69DA-4B9C-B196-B1B6385C18DA}"/>
          </ac:spMkLst>
        </pc:spChg>
        <pc:spChg chg="add mod">
          <ac:chgData name="Qahtan, A.A.A. (Hakim)" userId="2e0f559b-8f84-4ffd-87e2-eac7fe92b5e6" providerId="ADAL" clId="{6E9D1478-BB00-428C-9801-AEDB4433F89F}" dt="2020-02-19T15:51:15.354" v="14390" actId="164"/>
          <ac:spMkLst>
            <pc:docMk/>
            <pc:sldMk cId="556406098" sldId="344"/>
            <ac:spMk id="18" creationId="{48C7F7BB-6295-48D5-A35B-C28B4CEF7E6A}"/>
          </ac:spMkLst>
        </pc:spChg>
        <pc:grpChg chg="add del mod">
          <ac:chgData name="Qahtan, A.A.A. (Hakim)" userId="2e0f559b-8f84-4ffd-87e2-eac7fe92b5e6" providerId="ADAL" clId="{6E9D1478-BB00-428C-9801-AEDB4433F89F}" dt="2020-02-19T15:51:20.649" v="14391"/>
          <ac:grpSpMkLst>
            <pc:docMk/>
            <pc:sldMk cId="556406098" sldId="344"/>
            <ac:grpSpMk id="19" creationId="{59A4433D-E8AB-4238-BDA2-07FB497A4BD6}"/>
          </ac:grpSpMkLst>
        </pc:grpChg>
      </pc:sldChg>
      <pc:sldChg chg="addSp delSp modSp add mod setBg">
        <pc:chgData name="Qahtan, A.A.A. (Hakim)" userId="2e0f559b-8f84-4ffd-87e2-eac7fe92b5e6" providerId="ADAL" clId="{6E9D1478-BB00-428C-9801-AEDB4433F89F}" dt="2020-02-20T13:25:34.117" v="15391" actId="1076"/>
        <pc:sldMkLst>
          <pc:docMk/>
          <pc:sldMk cId="3130149999" sldId="345"/>
        </pc:sldMkLst>
        <pc:spChg chg="mod">
          <ac:chgData name="Qahtan, A.A.A. (Hakim)" userId="2e0f559b-8f84-4ffd-87e2-eac7fe92b5e6" providerId="ADAL" clId="{6E9D1478-BB00-428C-9801-AEDB4433F89F}" dt="2020-02-20T11:37:54.115" v="14851" actId="26606"/>
          <ac:spMkLst>
            <pc:docMk/>
            <pc:sldMk cId="3130149999" sldId="345"/>
            <ac:spMk id="2" creationId="{285AF5F2-267A-4A6E-AAB7-2C088BAE714C}"/>
          </ac:spMkLst>
        </pc:spChg>
        <pc:spChg chg="del mod">
          <ac:chgData name="Qahtan, A.A.A. (Hakim)" userId="2e0f559b-8f84-4ffd-87e2-eac7fe92b5e6" providerId="ADAL" clId="{6E9D1478-BB00-428C-9801-AEDB4433F89F}" dt="2020-02-19T15:55:38.589" v="14405" actId="478"/>
          <ac:spMkLst>
            <pc:docMk/>
            <pc:sldMk cId="3130149999" sldId="345"/>
            <ac:spMk id="7" creationId="{49B0B5DF-C43D-4F9E-8DA0-9D2444203CD9}"/>
          </ac:spMkLst>
        </pc:spChg>
        <pc:spChg chg="add del mod ord">
          <ac:chgData name="Qahtan, A.A.A. (Hakim)" userId="2e0f559b-8f84-4ffd-87e2-eac7fe92b5e6" providerId="ADAL" clId="{6E9D1478-BB00-428C-9801-AEDB4433F89F}" dt="2020-02-20T11:37:54.115" v="14851" actId="26606"/>
          <ac:spMkLst>
            <pc:docMk/>
            <pc:sldMk cId="3130149999" sldId="345"/>
            <ac:spMk id="11" creationId="{C45A49BA-F1EE-4748-AA1D-3967F9097D38}"/>
          </ac:spMkLst>
        </pc:spChg>
        <pc:spChg chg="add del">
          <ac:chgData name="Qahtan, A.A.A. (Hakim)" userId="2e0f559b-8f84-4ffd-87e2-eac7fe92b5e6" providerId="ADAL" clId="{6E9D1478-BB00-428C-9801-AEDB4433F89F}" dt="2020-02-19T15:58:42.661" v="14409"/>
          <ac:spMkLst>
            <pc:docMk/>
            <pc:sldMk cId="3130149999" sldId="345"/>
            <ac:spMk id="23" creationId="{4A0A3529-674D-402A-99A2-FEB1503431E0}"/>
          </ac:spMkLst>
        </pc:spChg>
        <pc:spChg chg="add del mod">
          <ac:chgData name="Qahtan, A.A.A. (Hakim)" userId="2e0f559b-8f84-4ffd-87e2-eac7fe92b5e6" providerId="ADAL" clId="{6E9D1478-BB00-428C-9801-AEDB4433F89F}" dt="2020-02-19T15:58:57.261" v="14413" actId="478"/>
          <ac:spMkLst>
            <pc:docMk/>
            <pc:sldMk cId="3130149999" sldId="345"/>
            <ac:spMk id="24" creationId="{9FACB0B4-8F29-40EC-A60E-71175AE7CA1F}"/>
          </ac:spMkLst>
        </pc:spChg>
        <pc:spChg chg="add del">
          <ac:chgData name="Qahtan, A.A.A. (Hakim)" userId="2e0f559b-8f84-4ffd-87e2-eac7fe92b5e6" providerId="ADAL" clId="{6E9D1478-BB00-428C-9801-AEDB4433F89F}" dt="2020-02-19T16:16:54.005" v="14420" actId="26606"/>
          <ac:spMkLst>
            <pc:docMk/>
            <pc:sldMk cId="3130149999" sldId="345"/>
            <ac:spMk id="25" creationId="{71FC7D98-7B8B-402A-90FC-F027482F2142}"/>
          </ac:spMkLst>
        </pc:spChg>
        <pc:spChg chg="add del">
          <ac:chgData name="Qahtan, A.A.A. (Hakim)" userId="2e0f559b-8f84-4ffd-87e2-eac7fe92b5e6" providerId="ADAL" clId="{6E9D1478-BB00-428C-9801-AEDB4433F89F}" dt="2020-02-19T16:16:54.005" v="14420" actId="26606"/>
          <ac:spMkLst>
            <pc:docMk/>
            <pc:sldMk cId="3130149999" sldId="345"/>
            <ac:spMk id="26" creationId="{AD7356EA-285B-4E5D-8FEC-104659A4FD2C}"/>
          </ac:spMkLst>
        </pc:spChg>
        <pc:spChg chg="add mod">
          <ac:chgData name="Qahtan, A.A.A. (Hakim)" userId="2e0f559b-8f84-4ffd-87e2-eac7fe92b5e6" providerId="ADAL" clId="{6E9D1478-BB00-428C-9801-AEDB4433F89F}" dt="2020-02-20T13:25:34.117" v="15391" actId="1076"/>
          <ac:spMkLst>
            <pc:docMk/>
            <pc:sldMk cId="3130149999" sldId="345"/>
            <ac:spMk id="30" creationId="{CD1DB778-FFF7-4260-AE88-34088D039207}"/>
          </ac:spMkLst>
        </pc:spChg>
        <pc:spChg chg="add del">
          <ac:chgData name="Qahtan, A.A.A. (Hakim)" userId="2e0f559b-8f84-4ffd-87e2-eac7fe92b5e6" providerId="ADAL" clId="{6E9D1478-BB00-428C-9801-AEDB4433F89F}" dt="2020-02-20T11:37:54.115" v="14851" actId="26606"/>
          <ac:spMkLst>
            <pc:docMk/>
            <pc:sldMk cId="3130149999" sldId="345"/>
            <ac:spMk id="32" creationId="{6753252F-4873-4F63-801D-CC719279A7D5}"/>
          </ac:spMkLst>
        </pc:spChg>
        <pc:spChg chg="add del">
          <ac:chgData name="Qahtan, A.A.A. (Hakim)" userId="2e0f559b-8f84-4ffd-87e2-eac7fe92b5e6" providerId="ADAL" clId="{6E9D1478-BB00-428C-9801-AEDB4433F89F}" dt="2020-02-20T11:37:54.115" v="14851" actId="26606"/>
          <ac:spMkLst>
            <pc:docMk/>
            <pc:sldMk cId="3130149999" sldId="345"/>
            <ac:spMk id="34" creationId="{047C8CCB-F95D-4249-92DD-651249D3535A}"/>
          </ac:spMkLst>
        </pc:spChg>
        <pc:grpChg chg="del">
          <ac:chgData name="Qahtan, A.A.A. (Hakim)" userId="2e0f559b-8f84-4ffd-87e2-eac7fe92b5e6" providerId="ADAL" clId="{6E9D1478-BB00-428C-9801-AEDB4433F89F}" dt="2020-02-19T15:55:41.353" v="14406" actId="478"/>
          <ac:grpSpMkLst>
            <pc:docMk/>
            <pc:sldMk cId="3130149999" sldId="345"/>
            <ac:grpSpMk id="4" creationId="{C496037C-7271-4878-AC94-5AA65CFEFA9E}"/>
          </ac:grpSpMkLst>
        </pc:grpChg>
        <pc:picChg chg="add del mod">
          <ac:chgData name="Qahtan, A.A.A. (Hakim)" userId="2e0f559b-8f84-4ffd-87e2-eac7fe92b5e6" providerId="ADAL" clId="{6E9D1478-BB00-428C-9801-AEDB4433F89F}" dt="2020-02-20T11:37:27.702" v="14848" actId="478"/>
          <ac:picMkLst>
            <pc:docMk/>
            <pc:sldMk cId="3130149999" sldId="345"/>
            <ac:picMk id="3" creationId="{E4F26FCD-2BDF-4DD7-B1C8-0A5E5BBDE194}"/>
          </ac:picMkLst>
        </pc:picChg>
        <pc:picChg chg="add mod ord">
          <ac:chgData name="Qahtan, A.A.A. (Hakim)" userId="2e0f559b-8f84-4ffd-87e2-eac7fe92b5e6" providerId="ADAL" clId="{6E9D1478-BB00-428C-9801-AEDB4433F89F}" dt="2020-02-20T11:38:47.434" v="14858" actId="1076"/>
          <ac:picMkLst>
            <pc:docMk/>
            <pc:sldMk cId="3130149999" sldId="345"/>
            <ac:picMk id="27" creationId="{24442944-8E72-4B35-9220-B7CB8FDD6491}"/>
          </ac:picMkLst>
        </pc:picChg>
      </pc:sldChg>
      <pc:sldChg chg="addSp delSp modSp add del ord">
        <pc:chgData name="Qahtan, A.A.A. (Hakim)" userId="2e0f559b-8f84-4ffd-87e2-eac7fe92b5e6" providerId="ADAL" clId="{6E9D1478-BB00-428C-9801-AEDB4433F89F}" dt="2020-02-20T13:34:14.474" v="15565" actId="2696"/>
        <pc:sldMkLst>
          <pc:docMk/>
          <pc:sldMk cId="3120444847" sldId="346"/>
        </pc:sldMkLst>
        <pc:spChg chg="mod">
          <ac:chgData name="Qahtan, A.A.A. (Hakim)" userId="2e0f559b-8f84-4ffd-87e2-eac7fe92b5e6" providerId="ADAL" clId="{6E9D1478-BB00-428C-9801-AEDB4433F89F}" dt="2020-02-20T11:31:51.644" v="14843" actId="20577"/>
          <ac:spMkLst>
            <pc:docMk/>
            <pc:sldMk cId="3120444847" sldId="346"/>
            <ac:spMk id="2" creationId="{285AF5F2-267A-4A6E-AAB7-2C088BAE714C}"/>
          </ac:spMkLst>
        </pc:spChg>
        <pc:spChg chg="add mod">
          <ac:chgData name="Qahtan, A.A.A. (Hakim)" userId="2e0f559b-8f84-4ffd-87e2-eac7fe92b5e6" providerId="ADAL" clId="{6E9D1478-BB00-428C-9801-AEDB4433F89F}" dt="2020-02-20T11:00:36.143" v="14837" actId="20577"/>
          <ac:spMkLst>
            <pc:docMk/>
            <pc:sldMk cId="3120444847" sldId="346"/>
            <ac:spMk id="4" creationId="{5A49AF56-1968-46FD-BB47-674D6ECA1C21}"/>
          </ac:spMkLst>
        </pc:spChg>
        <pc:picChg chg="del">
          <ac:chgData name="Qahtan, A.A.A. (Hakim)" userId="2e0f559b-8f84-4ffd-87e2-eac7fe92b5e6" providerId="ADAL" clId="{6E9D1478-BB00-428C-9801-AEDB4433F89F}" dt="2020-02-19T16:57:00.696" v="14457" actId="478"/>
          <ac:picMkLst>
            <pc:docMk/>
            <pc:sldMk cId="3120444847" sldId="346"/>
            <ac:picMk id="3" creationId="{E4F26FCD-2BDF-4DD7-B1C8-0A5E5BBDE194}"/>
          </ac:picMkLst>
        </pc:picChg>
      </pc:sldChg>
      <pc:sldChg chg="addSp delSp modSp add">
        <pc:chgData name="Qahtan, A.A.A. (Hakim)" userId="2e0f559b-8f84-4ffd-87e2-eac7fe92b5e6" providerId="ADAL" clId="{6E9D1478-BB00-428C-9801-AEDB4433F89F}" dt="2020-02-24T12:43:13.736" v="16281" actId="14100"/>
        <pc:sldMkLst>
          <pc:docMk/>
          <pc:sldMk cId="510338849" sldId="347"/>
        </pc:sldMkLst>
        <pc:spChg chg="mod">
          <ac:chgData name="Qahtan, A.A.A. (Hakim)" userId="2e0f559b-8f84-4ffd-87e2-eac7fe92b5e6" providerId="ADAL" clId="{6E9D1478-BB00-428C-9801-AEDB4433F89F}" dt="2020-02-20T11:49:10.622" v="14940" actId="20577"/>
          <ac:spMkLst>
            <pc:docMk/>
            <pc:sldMk cId="510338849" sldId="347"/>
            <ac:spMk id="2" creationId="{285AF5F2-267A-4A6E-AAB7-2C088BAE714C}"/>
          </ac:spMkLst>
        </pc:spChg>
        <pc:spChg chg="add del mod ord">
          <ac:chgData name="Qahtan, A.A.A. (Hakim)" userId="2e0f559b-8f84-4ffd-87e2-eac7fe92b5e6" providerId="ADAL" clId="{6E9D1478-BB00-428C-9801-AEDB4433F89F}" dt="2020-02-20T11:47:20.725" v="14909" actId="478"/>
          <ac:spMkLst>
            <pc:docMk/>
            <pc:sldMk cId="510338849" sldId="347"/>
            <ac:spMk id="3" creationId="{F1D75D9D-BDCA-4A5C-B312-37175124270D}"/>
          </ac:spMkLst>
        </pc:spChg>
        <pc:spChg chg="mod ord">
          <ac:chgData name="Qahtan, A.A.A. (Hakim)" userId="2e0f559b-8f84-4ffd-87e2-eac7fe92b5e6" providerId="ADAL" clId="{6E9D1478-BB00-428C-9801-AEDB4433F89F}" dt="2020-02-20T11:48:31.829" v="14925" actId="20577"/>
          <ac:spMkLst>
            <pc:docMk/>
            <pc:sldMk cId="510338849" sldId="347"/>
            <ac:spMk id="4" creationId="{5A49AF56-1968-46FD-BB47-674D6ECA1C21}"/>
          </ac:spMkLst>
        </pc:spChg>
        <pc:spChg chg="add del mod ord">
          <ac:chgData name="Qahtan, A.A.A. (Hakim)" userId="2e0f559b-8f84-4ffd-87e2-eac7fe92b5e6" providerId="ADAL" clId="{6E9D1478-BB00-428C-9801-AEDB4433F89F}" dt="2020-02-20T11:47:22.171" v="14910" actId="478"/>
          <ac:spMkLst>
            <pc:docMk/>
            <pc:sldMk cId="510338849" sldId="347"/>
            <ac:spMk id="5" creationId="{EE127EE7-3677-499D-8B2C-BAC123BE49B7}"/>
          </ac:spMkLst>
        </pc:spChg>
        <pc:spChg chg="add mod">
          <ac:chgData name="Qahtan, A.A.A. (Hakim)" userId="2e0f559b-8f84-4ffd-87e2-eac7fe92b5e6" providerId="ADAL" clId="{6E9D1478-BB00-428C-9801-AEDB4433F89F}" dt="2020-02-24T12:43:13.736" v="16281" actId="14100"/>
          <ac:spMkLst>
            <pc:docMk/>
            <pc:sldMk cId="510338849" sldId="347"/>
            <ac:spMk id="7" creationId="{565280F4-9B29-481B-84A2-6790DEFCE27F}"/>
          </ac:spMkLst>
        </pc:spChg>
        <pc:spChg chg="add mod">
          <ac:chgData name="Qahtan, A.A.A. (Hakim)" userId="2e0f559b-8f84-4ffd-87e2-eac7fe92b5e6" providerId="ADAL" clId="{6E9D1478-BB00-428C-9801-AEDB4433F89F}" dt="2020-02-24T12:43:09.655" v="16280" actId="14100"/>
          <ac:spMkLst>
            <pc:docMk/>
            <pc:sldMk cId="510338849" sldId="347"/>
            <ac:spMk id="8" creationId="{174E7303-01C8-4896-97F0-232D0178D11A}"/>
          </ac:spMkLst>
        </pc:spChg>
      </pc:sldChg>
      <pc:sldChg chg="addSp delSp modSp add del">
        <pc:chgData name="Qahtan, A.A.A. (Hakim)" userId="2e0f559b-8f84-4ffd-87e2-eac7fe92b5e6" providerId="ADAL" clId="{6E9D1478-BB00-428C-9801-AEDB4433F89F}" dt="2020-02-20T11:49:15.019" v="14941" actId="2696"/>
        <pc:sldMkLst>
          <pc:docMk/>
          <pc:sldMk cId="1924828863" sldId="348"/>
        </pc:sldMkLst>
        <pc:spChg chg="mod">
          <ac:chgData name="Qahtan, A.A.A. (Hakim)" userId="2e0f559b-8f84-4ffd-87e2-eac7fe92b5e6" providerId="ADAL" clId="{6E9D1478-BB00-428C-9801-AEDB4433F89F}" dt="2020-02-20T11:48:59.859" v="14936" actId="20577"/>
          <ac:spMkLst>
            <pc:docMk/>
            <pc:sldMk cId="1924828863" sldId="348"/>
            <ac:spMk id="2" creationId="{285AF5F2-267A-4A6E-AAB7-2C088BAE714C}"/>
          </ac:spMkLst>
        </pc:spChg>
        <pc:spChg chg="add del">
          <ac:chgData name="Qahtan, A.A.A. (Hakim)" userId="2e0f559b-8f84-4ffd-87e2-eac7fe92b5e6" providerId="ADAL" clId="{6E9D1478-BB00-428C-9801-AEDB4433F89F}" dt="2020-02-20T11:43:29.139" v="14876" actId="478"/>
          <ac:spMkLst>
            <pc:docMk/>
            <pc:sldMk cId="1924828863" sldId="348"/>
            <ac:spMk id="3" creationId="{F1D75D9D-BDCA-4A5C-B312-37175124270D}"/>
          </ac:spMkLst>
        </pc:spChg>
        <pc:spChg chg="del mod ord">
          <ac:chgData name="Qahtan, A.A.A. (Hakim)" userId="2e0f559b-8f84-4ffd-87e2-eac7fe92b5e6" providerId="ADAL" clId="{6E9D1478-BB00-428C-9801-AEDB4433F89F}" dt="2020-02-20T11:44:50.344" v="14892" actId="478"/>
          <ac:spMkLst>
            <pc:docMk/>
            <pc:sldMk cId="1924828863" sldId="348"/>
            <ac:spMk id="4" creationId="{5A49AF56-1968-46FD-BB47-674D6ECA1C21}"/>
          </ac:spMkLst>
        </pc:spChg>
        <pc:spChg chg="mod">
          <ac:chgData name="Qahtan, A.A.A. (Hakim)" userId="2e0f559b-8f84-4ffd-87e2-eac7fe92b5e6" providerId="ADAL" clId="{6E9D1478-BB00-428C-9801-AEDB4433F89F}" dt="2020-02-20T11:48:00.227" v="14916" actId="179"/>
          <ac:spMkLst>
            <pc:docMk/>
            <pc:sldMk cId="1924828863" sldId="348"/>
            <ac:spMk id="5" creationId="{EE127EE7-3677-499D-8B2C-BAC123BE49B7}"/>
          </ac:spMkLst>
        </pc:spChg>
        <pc:spChg chg="mod">
          <ac:chgData name="Qahtan, A.A.A. (Hakim)" userId="2e0f559b-8f84-4ffd-87e2-eac7fe92b5e6" providerId="ADAL" clId="{6E9D1478-BB00-428C-9801-AEDB4433F89F}" dt="2020-02-20T11:45:34.020" v="14897" actId="207"/>
          <ac:spMkLst>
            <pc:docMk/>
            <pc:sldMk cId="1924828863" sldId="348"/>
            <ac:spMk id="11" creationId="{C45A49BA-F1EE-4748-AA1D-3967F9097D38}"/>
          </ac:spMkLst>
        </pc:spChg>
      </pc:sldChg>
      <pc:sldChg chg="modSp add">
        <pc:chgData name="Qahtan, A.A.A. (Hakim)" userId="2e0f559b-8f84-4ffd-87e2-eac7fe92b5e6" providerId="ADAL" clId="{6E9D1478-BB00-428C-9801-AEDB4433F89F}" dt="2020-02-24T12:42:47.791" v="16277" actId="14100"/>
        <pc:sldMkLst>
          <pc:docMk/>
          <pc:sldMk cId="1952475892" sldId="349"/>
        </pc:sldMkLst>
        <pc:spChg chg="mod">
          <ac:chgData name="Qahtan, A.A.A. (Hakim)" userId="2e0f559b-8f84-4ffd-87e2-eac7fe92b5e6" providerId="ADAL" clId="{6E9D1478-BB00-428C-9801-AEDB4433F89F}" dt="2020-02-20T11:49:24.802" v="14951" actId="20577"/>
          <ac:spMkLst>
            <pc:docMk/>
            <pc:sldMk cId="1952475892" sldId="349"/>
            <ac:spMk id="2" creationId="{285AF5F2-267A-4A6E-AAB7-2C088BAE714C}"/>
          </ac:spMkLst>
        </pc:spChg>
        <pc:spChg chg="mod">
          <ac:chgData name="Qahtan, A.A.A. (Hakim)" userId="2e0f559b-8f84-4ffd-87e2-eac7fe92b5e6" providerId="ADAL" clId="{6E9D1478-BB00-428C-9801-AEDB4433F89F}" dt="2020-02-24T12:42:47.791" v="16277" actId="14100"/>
          <ac:spMkLst>
            <pc:docMk/>
            <pc:sldMk cId="1952475892" sldId="349"/>
            <ac:spMk id="5" creationId="{EE127EE7-3677-499D-8B2C-BAC123BE49B7}"/>
          </ac:spMkLst>
        </pc:spChg>
        <pc:spChg chg="mod ord">
          <ac:chgData name="Qahtan, A.A.A. (Hakim)" userId="2e0f559b-8f84-4ffd-87e2-eac7fe92b5e6" providerId="ADAL" clId="{6E9D1478-BB00-428C-9801-AEDB4433F89F}" dt="2020-02-20T13:26:22.554" v="15404" actId="6549"/>
          <ac:spMkLst>
            <pc:docMk/>
            <pc:sldMk cId="1952475892" sldId="349"/>
            <ac:spMk id="11" creationId="{C45A49BA-F1EE-4748-AA1D-3967F9097D38}"/>
          </ac:spMkLst>
        </pc:spChg>
      </pc:sldChg>
      <pc:sldChg chg="addSp modSp add">
        <pc:chgData name="Qahtan, A.A.A. (Hakim)" userId="2e0f559b-8f84-4ffd-87e2-eac7fe92b5e6" providerId="ADAL" clId="{6E9D1478-BB00-428C-9801-AEDB4433F89F}" dt="2020-02-24T12:42:21.915" v="16272" actId="179"/>
        <pc:sldMkLst>
          <pc:docMk/>
          <pc:sldMk cId="2894745831" sldId="350"/>
        </pc:sldMkLst>
        <pc:spChg chg="mod">
          <ac:chgData name="Qahtan, A.A.A. (Hakim)" userId="2e0f559b-8f84-4ffd-87e2-eac7fe92b5e6" providerId="ADAL" clId="{6E9D1478-BB00-428C-9801-AEDB4433F89F}" dt="2020-02-20T11:51:27.525" v="14983" actId="20577"/>
          <ac:spMkLst>
            <pc:docMk/>
            <pc:sldMk cId="2894745831" sldId="350"/>
            <ac:spMk id="2" creationId="{285AF5F2-267A-4A6E-AAB7-2C088BAE714C}"/>
          </ac:spMkLst>
        </pc:spChg>
        <pc:spChg chg="mod">
          <ac:chgData name="Qahtan, A.A.A. (Hakim)" userId="2e0f559b-8f84-4ffd-87e2-eac7fe92b5e6" providerId="ADAL" clId="{6E9D1478-BB00-428C-9801-AEDB4433F89F}" dt="2020-02-24T12:42:21.915" v="16272" actId="179"/>
          <ac:spMkLst>
            <pc:docMk/>
            <pc:sldMk cId="2894745831" sldId="350"/>
            <ac:spMk id="5" creationId="{EE127EE7-3677-499D-8B2C-BAC123BE49B7}"/>
          </ac:spMkLst>
        </pc:spChg>
        <pc:spChg chg="add mod">
          <ac:chgData name="Qahtan, A.A.A. (Hakim)" userId="2e0f559b-8f84-4ffd-87e2-eac7fe92b5e6" providerId="ADAL" clId="{6E9D1478-BB00-428C-9801-AEDB4433F89F}" dt="2020-02-24T12:42:02.159" v="16270" actId="179"/>
          <ac:spMkLst>
            <pc:docMk/>
            <pc:sldMk cId="2894745831" sldId="350"/>
            <ac:spMk id="6" creationId="{D94F4F63-FE48-4944-A885-DC469DFB5EDF}"/>
          </ac:spMkLst>
        </pc:spChg>
        <pc:spChg chg="add mod">
          <ac:chgData name="Qahtan, A.A.A. (Hakim)" userId="2e0f559b-8f84-4ffd-87e2-eac7fe92b5e6" providerId="ADAL" clId="{6E9D1478-BB00-428C-9801-AEDB4433F89F}" dt="2020-02-24T12:41:55.835" v="16269" actId="179"/>
          <ac:spMkLst>
            <pc:docMk/>
            <pc:sldMk cId="2894745831" sldId="350"/>
            <ac:spMk id="7" creationId="{277A2111-D1E9-40CF-BBF8-D743EF2BAA1C}"/>
          </ac:spMkLst>
        </pc:spChg>
        <pc:spChg chg="mod">
          <ac:chgData name="Qahtan, A.A.A. (Hakim)" userId="2e0f559b-8f84-4ffd-87e2-eac7fe92b5e6" providerId="ADAL" clId="{6E9D1478-BB00-428C-9801-AEDB4433F89F}" dt="2020-02-20T13:33:44.176" v="15558" actId="14100"/>
          <ac:spMkLst>
            <pc:docMk/>
            <pc:sldMk cId="2894745831" sldId="350"/>
            <ac:spMk id="11" creationId="{C45A49BA-F1EE-4748-AA1D-3967F9097D38}"/>
          </ac:spMkLst>
        </pc:spChg>
      </pc:sldChg>
      <pc:sldChg chg="add del">
        <pc:chgData name="Qahtan, A.A.A. (Hakim)" userId="2e0f559b-8f84-4ffd-87e2-eac7fe92b5e6" providerId="ADAL" clId="{6E9D1478-BB00-428C-9801-AEDB4433F89F}" dt="2020-02-20T13:13:49.432" v="15235" actId="2696"/>
        <pc:sldMkLst>
          <pc:docMk/>
          <pc:sldMk cId="838809919" sldId="351"/>
        </pc:sldMkLst>
      </pc:sldChg>
      <pc:sldChg chg="addSp delSp modSp add">
        <pc:chgData name="Qahtan, A.A.A. (Hakim)" userId="2e0f559b-8f84-4ffd-87e2-eac7fe92b5e6" providerId="ADAL" clId="{6E9D1478-BB00-428C-9801-AEDB4433F89F}" dt="2020-02-24T14:21:08.994" v="16875" actId="20577"/>
        <pc:sldMkLst>
          <pc:docMk/>
          <pc:sldMk cId="3062245835" sldId="351"/>
        </pc:sldMkLst>
        <pc:spChg chg="mod">
          <ac:chgData name="Qahtan, A.A.A. (Hakim)" userId="2e0f559b-8f84-4ffd-87e2-eac7fe92b5e6" providerId="ADAL" clId="{6E9D1478-BB00-428C-9801-AEDB4433F89F}" dt="2020-02-20T13:34:52.132" v="15578" actId="20577"/>
          <ac:spMkLst>
            <pc:docMk/>
            <pc:sldMk cId="3062245835" sldId="351"/>
            <ac:spMk id="2" creationId="{285AF5F2-267A-4A6E-AAB7-2C088BAE714C}"/>
          </ac:spMkLst>
        </pc:spChg>
        <pc:spChg chg="mod">
          <ac:chgData name="Qahtan, A.A.A. (Hakim)" userId="2e0f559b-8f84-4ffd-87e2-eac7fe92b5e6" providerId="ADAL" clId="{6E9D1478-BB00-428C-9801-AEDB4433F89F}" dt="2020-02-24T14:21:08.994" v="16875" actId="20577"/>
          <ac:spMkLst>
            <pc:docMk/>
            <pc:sldMk cId="3062245835" sldId="351"/>
            <ac:spMk id="5" creationId="{EE127EE7-3677-499D-8B2C-BAC123BE49B7}"/>
          </ac:spMkLst>
        </pc:spChg>
        <pc:spChg chg="mod">
          <ac:chgData name="Qahtan, A.A.A. (Hakim)" userId="2e0f559b-8f84-4ffd-87e2-eac7fe92b5e6" providerId="ADAL" clId="{6E9D1478-BB00-428C-9801-AEDB4433F89F}" dt="2020-02-24T12:41:26.495" v="16263" actId="179"/>
          <ac:spMkLst>
            <pc:docMk/>
            <pc:sldMk cId="3062245835" sldId="351"/>
            <ac:spMk id="6" creationId="{D94F4F63-FE48-4944-A885-DC469DFB5EDF}"/>
          </ac:spMkLst>
        </pc:spChg>
        <pc:spChg chg="mod">
          <ac:chgData name="Qahtan, A.A.A. (Hakim)" userId="2e0f559b-8f84-4ffd-87e2-eac7fe92b5e6" providerId="ADAL" clId="{6E9D1478-BB00-428C-9801-AEDB4433F89F}" dt="2020-02-24T12:41:35.210" v="16266" actId="179"/>
          <ac:spMkLst>
            <pc:docMk/>
            <pc:sldMk cId="3062245835" sldId="351"/>
            <ac:spMk id="7" creationId="{277A2111-D1E9-40CF-BBF8-D743EF2BAA1C}"/>
          </ac:spMkLst>
        </pc:spChg>
        <pc:spChg chg="mod">
          <ac:chgData name="Qahtan, A.A.A. (Hakim)" userId="2e0f559b-8f84-4ffd-87e2-eac7fe92b5e6" providerId="ADAL" clId="{6E9D1478-BB00-428C-9801-AEDB4433F89F}" dt="2020-02-20T13:36:09.945" v="15613" actId="20577"/>
          <ac:spMkLst>
            <pc:docMk/>
            <pc:sldMk cId="3062245835" sldId="351"/>
            <ac:spMk id="11" creationId="{C45A49BA-F1EE-4748-AA1D-3967F9097D38}"/>
          </ac:spMkLst>
        </pc:spChg>
        <pc:graphicFrameChg chg="add del">
          <ac:chgData name="Qahtan, A.A.A. (Hakim)" userId="2e0f559b-8f84-4ffd-87e2-eac7fe92b5e6" providerId="ADAL" clId="{6E9D1478-BB00-428C-9801-AEDB4433F89F}" dt="2020-02-20T13:37:01.576" v="15618"/>
          <ac:graphicFrameMkLst>
            <pc:docMk/>
            <pc:sldMk cId="3062245835" sldId="351"/>
            <ac:graphicFrameMk id="3" creationId="{CA9422A4-8FF8-4EE4-AEC8-66410D7C0EAE}"/>
          </ac:graphicFrameMkLst>
        </pc:graphicFrameChg>
      </pc:sldChg>
      <pc:sldChg chg="add del">
        <pc:chgData name="Qahtan, A.A.A. (Hakim)" userId="2e0f559b-8f84-4ffd-87e2-eac7fe92b5e6" providerId="ADAL" clId="{6E9D1478-BB00-428C-9801-AEDB4433F89F}" dt="2020-02-20T17:42:20.922" v="15633" actId="2696"/>
        <pc:sldMkLst>
          <pc:docMk/>
          <pc:sldMk cId="880877601" sldId="352"/>
        </pc:sldMkLst>
      </pc:sldChg>
      <pc:sldChg chg="addSp delSp modSp add">
        <pc:chgData name="Qahtan, A.A.A. (Hakim)" userId="2e0f559b-8f84-4ffd-87e2-eac7fe92b5e6" providerId="ADAL" clId="{6E9D1478-BB00-428C-9801-AEDB4433F89F}" dt="2020-02-24T15:19:42.753" v="16881" actId="1076"/>
        <pc:sldMkLst>
          <pc:docMk/>
          <pc:sldMk cId="1640976041" sldId="352"/>
        </pc:sldMkLst>
        <pc:spChg chg="mod">
          <ac:chgData name="Qahtan, A.A.A. (Hakim)" userId="2e0f559b-8f84-4ffd-87e2-eac7fe92b5e6" providerId="ADAL" clId="{6E9D1478-BB00-428C-9801-AEDB4433F89F}" dt="2020-02-20T17:43:19.607" v="15653" actId="20577"/>
          <ac:spMkLst>
            <pc:docMk/>
            <pc:sldMk cId="1640976041" sldId="352"/>
            <ac:spMk id="2" creationId="{285AF5F2-267A-4A6E-AAB7-2C088BAE714C}"/>
          </ac:spMkLst>
        </pc:spChg>
        <pc:spChg chg="add mod">
          <ac:chgData name="Qahtan, A.A.A. (Hakim)" userId="2e0f559b-8f84-4ffd-87e2-eac7fe92b5e6" providerId="ADAL" clId="{6E9D1478-BB00-428C-9801-AEDB4433F89F}" dt="2020-02-24T08:33:49.899" v="15976" actId="403"/>
          <ac:spMkLst>
            <pc:docMk/>
            <pc:sldMk cId="1640976041" sldId="352"/>
            <ac:spMk id="6" creationId="{17A7612C-8616-4400-8419-A27E889A13C7}"/>
          </ac:spMkLst>
        </pc:spChg>
        <pc:spChg chg="add mod">
          <ac:chgData name="Qahtan, A.A.A. (Hakim)" userId="2e0f559b-8f84-4ffd-87e2-eac7fe92b5e6" providerId="ADAL" clId="{6E9D1478-BB00-428C-9801-AEDB4433F89F}" dt="2020-02-24T15:19:42.753" v="16881" actId="1076"/>
          <ac:spMkLst>
            <pc:docMk/>
            <pc:sldMk cId="1640976041" sldId="352"/>
            <ac:spMk id="7" creationId="{7CA5D178-C78B-4814-B2F4-62500C10EA61}"/>
          </ac:spMkLst>
        </pc:spChg>
        <pc:spChg chg="add mod">
          <ac:chgData name="Qahtan, A.A.A. (Hakim)" userId="2e0f559b-8f84-4ffd-87e2-eac7fe92b5e6" providerId="ADAL" clId="{6E9D1478-BB00-428C-9801-AEDB4433F89F}" dt="2020-02-24T15:11:15.051" v="16879" actId="255"/>
          <ac:spMkLst>
            <pc:docMk/>
            <pc:sldMk cId="1640976041" sldId="352"/>
            <ac:spMk id="8" creationId="{34F1D0C8-41EE-4B62-92D1-B3F1CD2EA72B}"/>
          </ac:spMkLst>
        </pc:spChg>
        <pc:spChg chg="del mod">
          <ac:chgData name="Qahtan, A.A.A. (Hakim)" userId="2e0f559b-8f84-4ffd-87e2-eac7fe92b5e6" providerId="ADAL" clId="{6E9D1478-BB00-428C-9801-AEDB4433F89F}" dt="2020-02-20T17:42:53.225" v="15637" actId="478"/>
          <ac:spMkLst>
            <pc:docMk/>
            <pc:sldMk cId="1640976041" sldId="352"/>
            <ac:spMk id="30" creationId="{CD1DB778-FFF7-4260-AE88-34088D039207}"/>
          </ac:spMkLst>
        </pc:spChg>
        <pc:picChg chg="del">
          <ac:chgData name="Qahtan, A.A.A. (Hakim)" userId="2e0f559b-8f84-4ffd-87e2-eac7fe92b5e6" providerId="ADAL" clId="{6E9D1478-BB00-428C-9801-AEDB4433F89F}" dt="2020-02-20T17:42:37.990" v="15635" actId="478"/>
          <ac:picMkLst>
            <pc:docMk/>
            <pc:sldMk cId="1640976041" sldId="352"/>
            <ac:picMk id="27" creationId="{24442944-8E72-4B35-9220-B7CB8FDD6491}"/>
          </ac:picMkLst>
        </pc:picChg>
      </pc:sldChg>
      <pc:sldChg chg="modSp add">
        <pc:chgData name="Qahtan, A.A.A. (Hakim)" userId="2e0f559b-8f84-4ffd-87e2-eac7fe92b5e6" providerId="ADAL" clId="{6E9D1478-BB00-428C-9801-AEDB4433F89F}" dt="2020-02-21T16:02:22.969" v="15794"/>
        <pc:sldMkLst>
          <pc:docMk/>
          <pc:sldMk cId="2959166646" sldId="353"/>
        </pc:sldMkLst>
        <pc:spChg chg="mod">
          <ac:chgData name="Qahtan, A.A.A. (Hakim)" userId="2e0f559b-8f84-4ffd-87e2-eac7fe92b5e6" providerId="ADAL" clId="{6E9D1478-BB00-428C-9801-AEDB4433F89F}" dt="2020-02-21T16:02:03.019" v="15793" actId="20577"/>
          <ac:spMkLst>
            <pc:docMk/>
            <pc:sldMk cId="2959166646" sldId="353"/>
            <ac:spMk id="2" creationId="{285AF5F2-267A-4A6E-AAB7-2C088BAE714C}"/>
          </ac:spMkLst>
        </pc:spChg>
        <pc:spChg chg="mod">
          <ac:chgData name="Qahtan, A.A.A. (Hakim)" userId="2e0f559b-8f84-4ffd-87e2-eac7fe92b5e6" providerId="ADAL" clId="{6E9D1478-BB00-428C-9801-AEDB4433F89F}" dt="2020-02-21T16:02:22.969" v="15794"/>
          <ac:spMkLst>
            <pc:docMk/>
            <pc:sldMk cId="2959166646" sldId="353"/>
            <ac:spMk id="11" creationId="{C45A49BA-F1EE-4748-AA1D-3967F9097D38}"/>
          </ac:spMkLst>
        </pc:spChg>
      </pc:sldChg>
      <pc:sldChg chg="addSp delSp modSp add">
        <pc:chgData name="Qahtan, A.A.A. (Hakim)" userId="2e0f559b-8f84-4ffd-87e2-eac7fe92b5e6" providerId="ADAL" clId="{6E9D1478-BB00-428C-9801-AEDB4433F89F}" dt="2020-02-24T13:18:34.428" v="16760" actId="20577"/>
        <pc:sldMkLst>
          <pc:docMk/>
          <pc:sldMk cId="1104531196" sldId="354"/>
        </pc:sldMkLst>
        <pc:spChg chg="mod">
          <ac:chgData name="Qahtan, A.A.A. (Hakim)" userId="2e0f559b-8f84-4ffd-87e2-eac7fe92b5e6" providerId="ADAL" clId="{6E9D1478-BB00-428C-9801-AEDB4433F89F}" dt="2020-02-24T12:01:02.640" v="16071" actId="20577"/>
          <ac:spMkLst>
            <pc:docMk/>
            <pc:sldMk cId="1104531196" sldId="354"/>
            <ac:spMk id="2" creationId="{285AF5F2-267A-4A6E-AAB7-2C088BAE714C}"/>
          </ac:spMkLst>
        </pc:spChg>
        <pc:spChg chg="mod">
          <ac:chgData name="Qahtan, A.A.A. (Hakim)" userId="2e0f559b-8f84-4ffd-87e2-eac7fe92b5e6" providerId="ADAL" clId="{6E9D1478-BB00-428C-9801-AEDB4433F89F}" dt="2020-02-24T12:50:09.178" v="16495" actId="20577"/>
          <ac:spMkLst>
            <pc:docMk/>
            <pc:sldMk cId="1104531196" sldId="354"/>
            <ac:spMk id="6" creationId="{17A7612C-8616-4400-8419-A27E889A13C7}"/>
          </ac:spMkLst>
        </pc:spChg>
        <pc:spChg chg="mod">
          <ac:chgData name="Qahtan, A.A.A. (Hakim)" userId="2e0f559b-8f84-4ffd-87e2-eac7fe92b5e6" providerId="ADAL" clId="{6E9D1478-BB00-428C-9801-AEDB4433F89F}" dt="2020-02-24T12:50:07.112" v="16494" actId="1076"/>
          <ac:spMkLst>
            <pc:docMk/>
            <pc:sldMk cId="1104531196" sldId="354"/>
            <ac:spMk id="7" creationId="{7CA5D178-C78B-4814-B2F4-62500C10EA61}"/>
          </ac:spMkLst>
        </pc:spChg>
        <pc:spChg chg="mod">
          <ac:chgData name="Qahtan, A.A.A. (Hakim)" userId="2e0f559b-8f84-4ffd-87e2-eac7fe92b5e6" providerId="ADAL" clId="{6E9D1478-BB00-428C-9801-AEDB4433F89F}" dt="2020-02-24T13:18:34.428" v="16760" actId="20577"/>
          <ac:spMkLst>
            <pc:docMk/>
            <pc:sldMk cId="1104531196" sldId="354"/>
            <ac:spMk id="8" creationId="{34F1D0C8-41EE-4B62-92D1-B3F1CD2EA72B}"/>
          </ac:spMkLst>
        </pc:spChg>
        <pc:spChg chg="add del mod">
          <ac:chgData name="Qahtan, A.A.A. (Hakim)" userId="2e0f559b-8f84-4ffd-87e2-eac7fe92b5e6" providerId="ADAL" clId="{6E9D1478-BB00-428C-9801-AEDB4433F89F}" dt="2020-02-24T12:49:58.447" v="16492" actId="478"/>
          <ac:spMkLst>
            <pc:docMk/>
            <pc:sldMk cId="1104531196" sldId="354"/>
            <ac:spMk id="9" creationId="{B04BE379-4EB5-46CD-A545-6E1ECD3381D0}"/>
          </ac:spMkLst>
        </pc:spChg>
      </pc:sldChg>
      <pc:sldChg chg="addSp delSp modSp add">
        <pc:chgData name="Qahtan, A.A.A. (Hakim)" userId="2e0f559b-8f84-4ffd-87e2-eac7fe92b5e6" providerId="ADAL" clId="{6E9D1478-BB00-428C-9801-AEDB4433F89F}" dt="2020-02-24T13:05:15.005" v="16726" actId="20577"/>
        <pc:sldMkLst>
          <pc:docMk/>
          <pc:sldMk cId="595527190" sldId="355"/>
        </pc:sldMkLst>
        <pc:spChg chg="mod">
          <ac:chgData name="Qahtan, A.A.A. (Hakim)" userId="2e0f559b-8f84-4ffd-87e2-eac7fe92b5e6" providerId="ADAL" clId="{6E9D1478-BB00-428C-9801-AEDB4433F89F}" dt="2020-02-24T13:05:15.005" v="16726" actId="20577"/>
          <ac:spMkLst>
            <pc:docMk/>
            <pc:sldMk cId="595527190" sldId="355"/>
            <ac:spMk id="2" creationId="{285AF5F2-267A-4A6E-AAB7-2C088BAE714C}"/>
          </ac:spMkLst>
        </pc:spChg>
        <pc:spChg chg="mod">
          <ac:chgData name="Qahtan, A.A.A. (Hakim)" userId="2e0f559b-8f84-4ffd-87e2-eac7fe92b5e6" providerId="ADAL" clId="{6E9D1478-BB00-428C-9801-AEDB4433F89F}" dt="2020-02-24T12:58:26.376" v="16713" actId="20577"/>
          <ac:spMkLst>
            <pc:docMk/>
            <pc:sldMk cId="595527190" sldId="355"/>
            <ac:spMk id="6" creationId="{17A7612C-8616-4400-8419-A27E889A13C7}"/>
          </ac:spMkLst>
        </pc:spChg>
        <pc:spChg chg="del">
          <ac:chgData name="Qahtan, A.A.A. (Hakim)" userId="2e0f559b-8f84-4ffd-87e2-eac7fe92b5e6" providerId="ADAL" clId="{6E9D1478-BB00-428C-9801-AEDB4433F89F}" dt="2020-02-24T12:50:28.393" v="16498" actId="478"/>
          <ac:spMkLst>
            <pc:docMk/>
            <pc:sldMk cId="595527190" sldId="355"/>
            <ac:spMk id="7" creationId="{7CA5D178-C78B-4814-B2F4-62500C10EA61}"/>
          </ac:spMkLst>
        </pc:spChg>
        <pc:spChg chg="del">
          <ac:chgData name="Qahtan, A.A.A. (Hakim)" userId="2e0f559b-8f84-4ffd-87e2-eac7fe92b5e6" providerId="ADAL" clId="{6E9D1478-BB00-428C-9801-AEDB4433F89F}" dt="2020-02-24T12:50:27.353" v="16497" actId="478"/>
          <ac:spMkLst>
            <pc:docMk/>
            <pc:sldMk cId="595527190" sldId="355"/>
            <ac:spMk id="8" creationId="{34F1D0C8-41EE-4B62-92D1-B3F1CD2EA72B}"/>
          </ac:spMkLst>
        </pc:spChg>
        <pc:spChg chg="mod">
          <ac:chgData name="Qahtan, A.A.A. (Hakim)" userId="2e0f559b-8f84-4ffd-87e2-eac7fe92b5e6" providerId="ADAL" clId="{6E9D1478-BB00-428C-9801-AEDB4433F89F}" dt="2020-02-24T13:01:08.951" v="16717" actId="14100"/>
          <ac:spMkLst>
            <pc:docMk/>
            <pc:sldMk cId="595527190" sldId="355"/>
            <ac:spMk id="9" creationId="{B04BE379-4EB5-46CD-A545-6E1ECD3381D0}"/>
          </ac:spMkLst>
        </pc:spChg>
        <pc:spChg chg="add mod">
          <ac:chgData name="Qahtan, A.A.A. (Hakim)" userId="2e0f559b-8f84-4ffd-87e2-eac7fe92b5e6" providerId="ADAL" clId="{6E9D1478-BB00-428C-9801-AEDB4433F89F}" dt="2020-02-24T13:01:05.374" v="16716" actId="14100"/>
          <ac:spMkLst>
            <pc:docMk/>
            <pc:sldMk cId="595527190" sldId="355"/>
            <ac:spMk id="10" creationId="{9E8B3D6C-6C5B-4B68-85C4-B3CB8FF61599}"/>
          </ac:spMkLst>
        </pc:spChg>
      </pc:sldChg>
      <pc:sldChg chg="addSp delSp modSp add">
        <pc:chgData name="Qahtan, A.A.A. (Hakim)" userId="2e0f559b-8f84-4ffd-87e2-eac7fe92b5e6" providerId="ADAL" clId="{6E9D1478-BB00-428C-9801-AEDB4433F89F}" dt="2020-02-24T14:02:42.978" v="16871"/>
        <pc:sldMkLst>
          <pc:docMk/>
          <pc:sldMk cId="1955712120" sldId="356"/>
        </pc:sldMkLst>
        <pc:spChg chg="mod">
          <ac:chgData name="Qahtan, A.A.A. (Hakim)" userId="2e0f559b-8f84-4ffd-87e2-eac7fe92b5e6" providerId="ADAL" clId="{6E9D1478-BB00-428C-9801-AEDB4433F89F}" dt="2020-02-24T13:05:27.270" v="16738" actId="20577"/>
          <ac:spMkLst>
            <pc:docMk/>
            <pc:sldMk cId="1955712120" sldId="356"/>
            <ac:spMk id="2" creationId="{285AF5F2-267A-4A6E-AAB7-2C088BAE714C}"/>
          </ac:spMkLst>
        </pc:spChg>
        <pc:spChg chg="add del">
          <ac:chgData name="Qahtan, A.A.A. (Hakim)" userId="2e0f559b-8f84-4ffd-87e2-eac7fe92b5e6" providerId="ADAL" clId="{6E9D1478-BB00-428C-9801-AEDB4433F89F}" dt="2020-02-24T13:20:05.746" v="16809"/>
          <ac:spMkLst>
            <pc:docMk/>
            <pc:sldMk cId="1955712120" sldId="356"/>
            <ac:spMk id="3" creationId="{82EED1DF-3D7D-41DC-9F3C-C626B39627A8}"/>
          </ac:spMkLst>
        </pc:spChg>
        <pc:spChg chg="add del">
          <ac:chgData name="Qahtan, A.A.A. (Hakim)" userId="2e0f559b-8f84-4ffd-87e2-eac7fe92b5e6" providerId="ADAL" clId="{6E9D1478-BB00-428C-9801-AEDB4433F89F}" dt="2020-02-24T13:20:11.968" v="16811"/>
          <ac:spMkLst>
            <pc:docMk/>
            <pc:sldMk cId="1955712120" sldId="356"/>
            <ac:spMk id="4" creationId="{3037F45E-CBA3-47BF-83FE-225FE34C3AB0}"/>
          </ac:spMkLst>
        </pc:spChg>
        <pc:spChg chg="mod">
          <ac:chgData name="Qahtan, A.A.A. (Hakim)" userId="2e0f559b-8f84-4ffd-87e2-eac7fe92b5e6" providerId="ADAL" clId="{6E9D1478-BB00-428C-9801-AEDB4433F89F}" dt="2020-02-24T13:21:06.131" v="16865" actId="20577"/>
          <ac:spMkLst>
            <pc:docMk/>
            <pc:sldMk cId="1955712120" sldId="356"/>
            <ac:spMk id="6" creationId="{17A7612C-8616-4400-8419-A27E889A13C7}"/>
          </ac:spMkLst>
        </pc:spChg>
        <pc:spChg chg="mod">
          <ac:chgData name="Qahtan, A.A.A. (Hakim)" userId="2e0f559b-8f84-4ffd-87e2-eac7fe92b5e6" providerId="ADAL" clId="{6E9D1478-BB00-428C-9801-AEDB4433F89F}" dt="2020-02-24T14:02:42.978" v="16871"/>
          <ac:spMkLst>
            <pc:docMk/>
            <pc:sldMk cId="1955712120" sldId="356"/>
            <ac:spMk id="9" creationId="{B04BE379-4EB5-46CD-A545-6E1ECD3381D0}"/>
          </ac:spMkLst>
        </pc:spChg>
        <pc:spChg chg="mod">
          <ac:chgData name="Qahtan, A.A.A. (Hakim)" userId="2e0f559b-8f84-4ffd-87e2-eac7fe92b5e6" providerId="ADAL" clId="{6E9D1478-BB00-428C-9801-AEDB4433F89F}" dt="2020-02-24T14:01:18.294" v="16868" actId="1076"/>
          <ac:spMkLst>
            <pc:docMk/>
            <pc:sldMk cId="1955712120" sldId="356"/>
            <ac:spMk id="10" creationId="{9E8B3D6C-6C5B-4B68-85C4-B3CB8FF61599}"/>
          </ac:spMkLst>
        </pc:spChg>
      </pc:sldChg>
      <pc:sldChg chg="modSp add">
        <pc:chgData name="Qahtan, A.A.A. (Hakim)" userId="2e0f559b-8f84-4ffd-87e2-eac7fe92b5e6" providerId="ADAL" clId="{6E9D1478-BB00-428C-9801-AEDB4433F89F}" dt="2020-02-24T15:19:54.411" v="16883" actId="6549"/>
        <pc:sldMkLst>
          <pc:docMk/>
          <pc:sldMk cId="3406129362" sldId="357"/>
        </pc:sldMkLst>
        <pc:spChg chg="mod">
          <ac:chgData name="Qahtan, A.A.A. (Hakim)" userId="2e0f559b-8f84-4ffd-87e2-eac7fe92b5e6" providerId="ADAL" clId="{6E9D1478-BB00-428C-9801-AEDB4433F89F}" dt="2020-02-24T15:19:54.411" v="16883" actId="6549"/>
          <ac:spMkLst>
            <pc:docMk/>
            <pc:sldMk cId="3406129362" sldId="357"/>
            <ac:spMk id="6" creationId="{17A7612C-8616-4400-8419-A27E889A13C7}"/>
          </ac:spMkLst>
        </pc:spChg>
        <pc:spChg chg="mod">
          <ac:chgData name="Qahtan, A.A.A. (Hakim)" userId="2e0f559b-8f84-4ffd-87e2-eac7fe92b5e6" providerId="ADAL" clId="{6E9D1478-BB00-428C-9801-AEDB4433F89F}" dt="2020-02-24T14:02:33.092" v="16870"/>
          <ac:spMkLst>
            <pc:docMk/>
            <pc:sldMk cId="3406129362" sldId="357"/>
            <ac:spMk id="9" creationId="{B04BE379-4EB5-46CD-A545-6E1ECD3381D0}"/>
          </ac:spMkLst>
        </pc:spChg>
        <pc:spChg chg="mod">
          <ac:chgData name="Qahtan, A.A.A. (Hakim)" userId="2e0f559b-8f84-4ffd-87e2-eac7fe92b5e6" providerId="ADAL" clId="{6E9D1478-BB00-428C-9801-AEDB4433F89F}" dt="2020-02-24T15:19:51.536" v="16882" actId="1076"/>
          <ac:spMkLst>
            <pc:docMk/>
            <pc:sldMk cId="3406129362" sldId="357"/>
            <ac:spMk id="10" creationId="{9E8B3D6C-6C5B-4B68-85C4-B3CB8FF61599}"/>
          </ac:spMkLst>
        </pc:spChg>
      </pc:sldChg>
      <pc:sldChg chg="addSp modSp add">
        <pc:chgData name="Qahtan, A.A.A. (Hakim)" userId="2e0f559b-8f84-4ffd-87e2-eac7fe92b5e6" providerId="ADAL" clId="{6E9D1478-BB00-428C-9801-AEDB4433F89F}" dt="2020-02-25T08:30:02.050" v="17811" actId="20577"/>
        <pc:sldMkLst>
          <pc:docMk/>
          <pc:sldMk cId="3804501625" sldId="358"/>
        </pc:sldMkLst>
        <pc:spChg chg="mod">
          <ac:chgData name="Qahtan, A.A.A. (Hakim)" userId="2e0f559b-8f84-4ffd-87e2-eac7fe92b5e6" providerId="ADAL" clId="{6E9D1478-BB00-428C-9801-AEDB4433F89F}" dt="2020-02-24T15:20:30.648" v="16905" actId="20577"/>
          <ac:spMkLst>
            <pc:docMk/>
            <pc:sldMk cId="3804501625" sldId="358"/>
            <ac:spMk id="2" creationId="{285AF5F2-267A-4A6E-AAB7-2C088BAE714C}"/>
          </ac:spMkLst>
        </pc:spChg>
        <pc:spChg chg="mod">
          <ac:chgData name="Qahtan, A.A.A. (Hakim)" userId="2e0f559b-8f84-4ffd-87e2-eac7fe92b5e6" providerId="ADAL" clId="{6E9D1478-BB00-428C-9801-AEDB4433F89F}" dt="2020-02-25T08:30:02.050" v="17811" actId="20577"/>
          <ac:spMkLst>
            <pc:docMk/>
            <pc:sldMk cId="3804501625" sldId="358"/>
            <ac:spMk id="6" creationId="{17A7612C-8616-4400-8419-A27E889A13C7}"/>
          </ac:spMkLst>
        </pc:spChg>
        <pc:spChg chg="add mod">
          <ac:chgData name="Qahtan, A.A.A. (Hakim)" userId="2e0f559b-8f84-4ffd-87e2-eac7fe92b5e6" providerId="ADAL" clId="{6E9D1478-BB00-428C-9801-AEDB4433F89F}" dt="2020-02-24T15:23:55.929" v="17099" actId="20577"/>
          <ac:spMkLst>
            <pc:docMk/>
            <pc:sldMk cId="3804501625" sldId="358"/>
            <ac:spMk id="7" creationId="{193E527C-03C9-44A5-9E87-5B1F496E928B}"/>
          </ac:spMkLst>
        </pc:spChg>
        <pc:spChg chg="mod">
          <ac:chgData name="Qahtan, A.A.A. (Hakim)" userId="2e0f559b-8f84-4ffd-87e2-eac7fe92b5e6" providerId="ADAL" clId="{6E9D1478-BB00-428C-9801-AEDB4433F89F}" dt="2020-02-24T15:23:59.993" v="17101" actId="20577"/>
          <ac:spMkLst>
            <pc:docMk/>
            <pc:sldMk cId="3804501625" sldId="358"/>
            <ac:spMk id="9" creationId="{B04BE379-4EB5-46CD-A545-6E1ECD3381D0}"/>
          </ac:spMkLst>
        </pc:spChg>
        <pc:spChg chg="mod">
          <ac:chgData name="Qahtan, A.A.A. (Hakim)" userId="2e0f559b-8f84-4ffd-87e2-eac7fe92b5e6" providerId="ADAL" clId="{6E9D1478-BB00-428C-9801-AEDB4433F89F}" dt="2020-02-24T15:24:04.689" v="17103" actId="20577"/>
          <ac:spMkLst>
            <pc:docMk/>
            <pc:sldMk cId="3804501625" sldId="358"/>
            <ac:spMk id="10" creationId="{9E8B3D6C-6C5B-4B68-85C4-B3CB8FF61599}"/>
          </ac:spMkLst>
        </pc:spChg>
      </pc:sldChg>
      <pc:sldChg chg="delSp modSp add">
        <pc:chgData name="Qahtan, A.A.A. (Hakim)" userId="2e0f559b-8f84-4ffd-87e2-eac7fe92b5e6" providerId="ADAL" clId="{6E9D1478-BB00-428C-9801-AEDB4433F89F}" dt="2020-02-25T08:45:51.968" v="17828" actId="1076"/>
        <pc:sldMkLst>
          <pc:docMk/>
          <pc:sldMk cId="560070137" sldId="359"/>
        </pc:sldMkLst>
        <pc:spChg chg="mod">
          <ac:chgData name="Qahtan, A.A.A. (Hakim)" userId="2e0f559b-8f84-4ffd-87e2-eac7fe92b5e6" providerId="ADAL" clId="{6E9D1478-BB00-428C-9801-AEDB4433F89F}" dt="2020-02-25T08:45:46.609" v="17827" actId="20577"/>
          <ac:spMkLst>
            <pc:docMk/>
            <pc:sldMk cId="560070137" sldId="359"/>
            <ac:spMk id="6" creationId="{17A7612C-8616-4400-8419-A27E889A13C7}"/>
          </ac:spMkLst>
        </pc:spChg>
        <pc:spChg chg="del mod">
          <ac:chgData name="Qahtan, A.A.A. (Hakim)" userId="2e0f559b-8f84-4ffd-87e2-eac7fe92b5e6" providerId="ADAL" clId="{6E9D1478-BB00-428C-9801-AEDB4433F89F}" dt="2020-02-25T08:45:31.185" v="17822" actId="478"/>
          <ac:spMkLst>
            <pc:docMk/>
            <pc:sldMk cId="560070137" sldId="359"/>
            <ac:spMk id="7" creationId="{193E527C-03C9-44A5-9E87-5B1F496E928B}"/>
          </ac:spMkLst>
        </pc:spChg>
        <pc:spChg chg="mod">
          <ac:chgData name="Qahtan, A.A.A. (Hakim)" userId="2e0f559b-8f84-4ffd-87e2-eac7fe92b5e6" providerId="ADAL" clId="{6E9D1478-BB00-428C-9801-AEDB4433F89F}" dt="2020-02-25T08:45:51.968" v="17828" actId="1076"/>
          <ac:spMkLst>
            <pc:docMk/>
            <pc:sldMk cId="560070137" sldId="359"/>
            <ac:spMk id="9" creationId="{B04BE379-4EB5-46CD-A545-6E1ECD3381D0}"/>
          </ac:spMkLst>
        </pc:spChg>
        <pc:spChg chg="mod">
          <ac:chgData name="Qahtan, A.A.A. (Hakim)" userId="2e0f559b-8f84-4ffd-87e2-eac7fe92b5e6" providerId="ADAL" clId="{6E9D1478-BB00-428C-9801-AEDB4433F89F}" dt="2020-02-25T08:45:44.048" v="17826" actId="1076"/>
          <ac:spMkLst>
            <pc:docMk/>
            <pc:sldMk cId="560070137" sldId="359"/>
            <ac:spMk id="10" creationId="{9E8B3D6C-6C5B-4B68-85C4-B3CB8FF61599}"/>
          </ac:spMkLst>
        </pc:spChg>
      </pc:sldChg>
      <pc:sldChg chg="modSp add">
        <pc:chgData name="Qahtan, A.A.A. (Hakim)" userId="2e0f559b-8f84-4ffd-87e2-eac7fe92b5e6" providerId="ADAL" clId="{6E9D1478-BB00-428C-9801-AEDB4433F89F}" dt="2020-02-24T15:57:49.767" v="17574" actId="1076"/>
        <pc:sldMkLst>
          <pc:docMk/>
          <pc:sldMk cId="3942943551" sldId="360"/>
        </pc:sldMkLst>
        <pc:spChg chg="mod">
          <ac:chgData name="Qahtan, A.A.A. (Hakim)" userId="2e0f559b-8f84-4ffd-87e2-eac7fe92b5e6" providerId="ADAL" clId="{6E9D1478-BB00-428C-9801-AEDB4433F89F}" dt="2020-02-24T15:35:54.390" v="17280" actId="20577"/>
          <ac:spMkLst>
            <pc:docMk/>
            <pc:sldMk cId="3942943551" sldId="360"/>
            <ac:spMk id="2" creationId="{285AF5F2-267A-4A6E-AAB7-2C088BAE714C}"/>
          </ac:spMkLst>
        </pc:spChg>
        <pc:spChg chg="mod">
          <ac:chgData name="Qahtan, A.A.A. (Hakim)" userId="2e0f559b-8f84-4ffd-87e2-eac7fe92b5e6" providerId="ADAL" clId="{6E9D1478-BB00-428C-9801-AEDB4433F89F}" dt="2020-02-24T15:45:50.403" v="17506" actId="20577"/>
          <ac:spMkLst>
            <pc:docMk/>
            <pc:sldMk cId="3942943551" sldId="360"/>
            <ac:spMk id="6" creationId="{17A7612C-8616-4400-8419-A27E889A13C7}"/>
          </ac:spMkLst>
        </pc:spChg>
        <pc:spChg chg="mod">
          <ac:chgData name="Qahtan, A.A.A. (Hakim)" userId="2e0f559b-8f84-4ffd-87e2-eac7fe92b5e6" providerId="ADAL" clId="{6E9D1478-BB00-428C-9801-AEDB4433F89F}" dt="2020-02-24T15:57:49.767" v="17574" actId="1076"/>
          <ac:spMkLst>
            <pc:docMk/>
            <pc:sldMk cId="3942943551" sldId="360"/>
            <ac:spMk id="7" creationId="{193E527C-03C9-44A5-9E87-5B1F496E928B}"/>
          </ac:spMkLst>
        </pc:spChg>
        <pc:spChg chg="mod">
          <ac:chgData name="Qahtan, A.A.A. (Hakim)" userId="2e0f559b-8f84-4ffd-87e2-eac7fe92b5e6" providerId="ADAL" clId="{6E9D1478-BB00-428C-9801-AEDB4433F89F}" dt="2020-02-24T15:44:39.060" v="17443" actId="255"/>
          <ac:spMkLst>
            <pc:docMk/>
            <pc:sldMk cId="3942943551" sldId="360"/>
            <ac:spMk id="9" creationId="{B04BE379-4EB5-46CD-A545-6E1ECD3381D0}"/>
          </ac:spMkLst>
        </pc:spChg>
        <pc:spChg chg="mod">
          <ac:chgData name="Qahtan, A.A.A. (Hakim)" userId="2e0f559b-8f84-4ffd-87e2-eac7fe92b5e6" providerId="ADAL" clId="{6E9D1478-BB00-428C-9801-AEDB4433F89F}" dt="2020-02-24T15:49:09.993" v="17550" actId="1076"/>
          <ac:spMkLst>
            <pc:docMk/>
            <pc:sldMk cId="3942943551" sldId="360"/>
            <ac:spMk id="10" creationId="{9E8B3D6C-6C5B-4B68-85C4-B3CB8FF61599}"/>
          </ac:spMkLst>
        </pc:spChg>
      </pc:sldChg>
      <pc:sldChg chg="addSp delSp modSp add">
        <pc:chgData name="Qahtan, A.A.A. (Hakim)" userId="2e0f559b-8f84-4ffd-87e2-eac7fe92b5e6" providerId="ADAL" clId="{6E9D1478-BB00-428C-9801-AEDB4433F89F}" dt="2020-02-25T08:49:10.268" v="17847" actId="207"/>
        <pc:sldMkLst>
          <pc:docMk/>
          <pc:sldMk cId="1503045470" sldId="361"/>
        </pc:sldMkLst>
        <pc:spChg chg="mod">
          <ac:chgData name="Qahtan, A.A.A. (Hakim)" userId="2e0f559b-8f84-4ffd-87e2-eac7fe92b5e6" providerId="ADAL" clId="{6E9D1478-BB00-428C-9801-AEDB4433F89F}" dt="2020-02-24T15:58:36.816" v="17582" actId="20577"/>
          <ac:spMkLst>
            <pc:docMk/>
            <pc:sldMk cId="1503045470" sldId="361"/>
            <ac:spMk id="2" creationId="{285AF5F2-267A-4A6E-AAB7-2C088BAE714C}"/>
          </ac:spMkLst>
        </pc:spChg>
        <pc:spChg chg="mod">
          <ac:chgData name="Qahtan, A.A.A. (Hakim)" userId="2e0f559b-8f84-4ffd-87e2-eac7fe92b5e6" providerId="ADAL" clId="{6E9D1478-BB00-428C-9801-AEDB4433F89F}" dt="2020-02-25T08:48:42.493" v="17842"/>
          <ac:spMkLst>
            <pc:docMk/>
            <pc:sldMk cId="1503045470" sldId="361"/>
            <ac:spMk id="6" creationId="{17A7612C-8616-4400-8419-A27E889A13C7}"/>
          </ac:spMkLst>
        </pc:spChg>
        <pc:spChg chg="mod">
          <ac:chgData name="Qahtan, A.A.A. (Hakim)" userId="2e0f559b-8f84-4ffd-87e2-eac7fe92b5e6" providerId="ADAL" clId="{6E9D1478-BB00-428C-9801-AEDB4433F89F}" dt="2020-02-25T08:48:59.907" v="17845" actId="179"/>
          <ac:spMkLst>
            <pc:docMk/>
            <pc:sldMk cId="1503045470" sldId="361"/>
            <ac:spMk id="7" creationId="{193E527C-03C9-44A5-9E87-5B1F496E928B}"/>
          </ac:spMkLst>
        </pc:spChg>
        <pc:spChg chg="add mod">
          <ac:chgData name="Qahtan, A.A.A. (Hakim)" userId="2e0f559b-8f84-4ffd-87e2-eac7fe92b5e6" providerId="ADAL" clId="{6E9D1478-BB00-428C-9801-AEDB4433F89F}" dt="2020-02-25T08:49:10.268" v="17847" actId="207"/>
          <ac:spMkLst>
            <pc:docMk/>
            <pc:sldMk cId="1503045470" sldId="361"/>
            <ac:spMk id="8" creationId="{655E64D2-DAA6-4754-8E8C-AF07E4449C80}"/>
          </ac:spMkLst>
        </pc:spChg>
        <pc:spChg chg="del">
          <ac:chgData name="Qahtan, A.A.A. (Hakim)" userId="2e0f559b-8f84-4ffd-87e2-eac7fe92b5e6" providerId="ADAL" clId="{6E9D1478-BB00-428C-9801-AEDB4433F89F}" dt="2020-02-24T15:58:22.232" v="17576" actId="478"/>
          <ac:spMkLst>
            <pc:docMk/>
            <pc:sldMk cId="1503045470" sldId="361"/>
            <ac:spMk id="9" creationId="{B04BE379-4EB5-46CD-A545-6E1ECD3381D0}"/>
          </ac:spMkLst>
        </pc:spChg>
        <pc:spChg chg="del">
          <ac:chgData name="Qahtan, A.A.A. (Hakim)" userId="2e0f559b-8f84-4ffd-87e2-eac7fe92b5e6" providerId="ADAL" clId="{6E9D1478-BB00-428C-9801-AEDB4433F89F}" dt="2020-02-24T15:58:23.735" v="17577" actId="478"/>
          <ac:spMkLst>
            <pc:docMk/>
            <pc:sldMk cId="1503045470" sldId="361"/>
            <ac:spMk id="10" creationId="{9E8B3D6C-6C5B-4B68-85C4-B3CB8FF61599}"/>
          </ac:spMkLst>
        </pc:spChg>
      </pc:sldChg>
      <pc:sldChg chg="delSp modSp add">
        <pc:chgData name="Qahtan, A.A.A. (Hakim)" userId="2e0f559b-8f84-4ffd-87e2-eac7fe92b5e6" providerId="ADAL" clId="{6E9D1478-BB00-428C-9801-AEDB4433F89F}" dt="2020-02-25T08:50:29.919" v="17886" actId="20577"/>
        <pc:sldMkLst>
          <pc:docMk/>
          <pc:sldMk cId="1509046847" sldId="362"/>
        </pc:sldMkLst>
        <pc:spChg chg="mod">
          <ac:chgData name="Qahtan, A.A.A. (Hakim)" userId="2e0f559b-8f84-4ffd-87e2-eac7fe92b5e6" providerId="ADAL" clId="{6E9D1478-BB00-428C-9801-AEDB4433F89F}" dt="2020-02-25T08:50:13.774" v="17871" actId="20577"/>
          <ac:spMkLst>
            <pc:docMk/>
            <pc:sldMk cId="1509046847" sldId="362"/>
            <ac:spMk id="2" creationId="{285AF5F2-267A-4A6E-AAB7-2C088BAE714C}"/>
          </ac:spMkLst>
        </pc:spChg>
        <pc:spChg chg="mod">
          <ac:chgData name="Qahtan, A.A.A. (Hakim)" userId="2e0f559b-8f84-4ffd-87e2-eac7fe92b5e6" providerId="ADAL" clId="{6E9D1478-BB00-428C-9801-AEDB4433F89F}" dt="2020-02-25T08:46:13.666" v="17832" actId="6549"/>
          <ac:spMkLst>
            <pc:docMk/>
            <pc:sldMk cId="1509046847" sldId="362"/>
            <ac:spMk id="6" creationId="{17A7612C-8616-4400-8419-A27E889A13C7}"/>
          </ac:spMkLst>
        </pc:spChg>
        <pc:spChg chg="del">
          <ac:chgData name="Qahtan, A.A.A. (Hakim)" userId="2e0f559b-8f84-4ffd-87e2-eac7fe92b5e6" providerId="ADAL" clId="{6E9D1478-BB00-428C-9801-AEDB4433F89F}" dt="2020-02-25T08:46:23.248" v="17835" actId="478"/>
          <ac:spMkLst>
            <pc:docMk/>
            <pc:sldMk cId="1509046847" sldId="362"/>
            <ac:spMk id="7" creationId="{193E527C-03C9-44A5-9E87-5B1F496E928B}"/>
          </ac:spMkLst>
        </pc:spChg>
        <pc:spChg chg="del">
          <ac:chgData name="Qahtan, A.A.A. (Hakim)" userId="2e0f559b-8f84-4ffd-87e2-eac7fe92b5e6" providerId="ADAL" clId="{6E9D1478-BB00-428C-9801-AEDB4433F89F}" dt="2020-02-25T08:46:11.025" v="17830" actId="478"/>
          <ac:spMkLst>
            <pc:docMk/>
            <pc:sldMk cId="1509046847" sldId="362"/>
            <ac:spMk id="9" creationId="{B04BE379-4EB5-46CD-A545-6E1ECD3381D0}"/>
          </ac:spMkLst>
        </pc:spChg>
        <pc:spChg chg="mod">
          <ac:chgData name="Qahtan, A.A.A. (Hakim)" userId="2e0f559b-8f84-4ffd-87e2-eac7fe92b5e6" providerId="ADAL" clId="{6E9D1478-BB00-428C-9801-AEDB4433F89F}" dt="2020-02-25T08:50:29.919" v="17886" actId="20577"/>
          <ac:spMkLst>
            <pc:docMk/>
            <pc:sldMk cId="1509046847" sldId="362"/>
            <ac:spMk id="10" creationId="{9E8B3D6C-6C5B-4B68-85C4-B3CB8FF61599}"/>
          </ac:spMkLst>
        </pc:spChg>
      </pc:sldChg>
      <pc:sldChg chg="modSp add">
        <pc:chgData name="Qahtan, A.A.A. (Hakim)" userId="2e0f559b-8f84-4ffd-87e2-eac7fe92b5e6" providerId="ADAL" clId="{6E9D1478-BB00-428C-9801-AEDB4433F89F}" dt="2020-02-25T08:53:19.013" v="17974" actId="20577"/>
        <pc:sldMkLst>
          <pc:docMk/>
          <pc:sldMk cId="2181691380" sldId="363"/>
        </pc:sldMkLst>
        <pc:spChg chg="mod">
          <ac:chgData name="Qahtan, A.A.A. (Hakim)" userId="2e0f559b-8f84-4ffd-87e2-eac7fe92b5e6" providerId="ADAL" clId="{6E9D1478-BB00-428C-9801-AEDB4433F89F}" dt="2020-02-25T08:53:19.013" v="17974" actId="20577"/>
          <ac:spMkLst>
            <pc:docMk/>
            <pc:sldMk cId="2181691380" sldId="363"/>
            <ac:spMk id="11" creationId="{C45A49BA-F1EE-4748-AA1D-3967F9097D38}"/>
          </ac:spMkLst>
        </pc:spChg>
      </pc:sldChg>
      <pc:sldChg chg="modSp add del modTransition">
        <pc:chgData name="Qahtan, A.A.A. (Hakim)" userId="2e0f559b-8f84-4ffd-87e2-eac7fe92b5e6" providerId="ADAL" clId="{6E9D1478-BB00-428C-9801-AEDB4433F89F}" dt="2020-02-24T11:00:01.423" v="15996" actId="2696"/>
        <pc:sldMkLst>
          <pc:docMk/>
          <pc:sldMk cId="0" sldId="1421"/>
        </pc:sldMkLst>
        <pc:spChg chg="mod">
          <ac:chgData name="Qahtan, A.A.A. (Hakim)" userId="2e0f559b-8f84-4ffd-87e2-eac7fe92b5e6" providerId="ADAL" clId="{6E9D1478-BB00-428C-9801-AEDB4433F89F}" dt="2020-02-24T10:58:39.300" v="15995" actId="27636"/>
          <ac:spMkLst>
            <pc:docMk/>
            <pc:sldMk cId="0" sldId="1421"/>
            <ac:spMk id="46084" creationId="{02545C90-3EBC-4291-BF6A-5D57C6AD2310}"/>
          </ac:spMkLst>
        </pc:spChg>
      </pc:sldChg>
    </pc:docChg>
  </pc:docChgLst>
  <pc:docChgLst>
    <pc:chgData name="Velegrakis, I. (Yannis)" userId="4f35c71a-e81a-4f2c-8f83-d7dd3283ce80" providerId="ADAL" clId="{966077C7-D56F-BC4E-8E4B-D388C1F5C3CE}"/>
    <pc:docChg chg="undo custSel addSld delSld modSld sldOrd">
      <pc:chgData name="Velegrakis, I. (Yannis)" userId="4f35c71a-e81a-4f2c-8f83-d7dd3283ce80" providerId="ADAL" clId="{966077C7-D56F-BC4E-8E4B-D388C1F5C3CE}" dt="2020-04-13T11:04:06.553" v="733"/>
      <pc:docMkLst>
        <pc:docMk/>
      </pc:docMkLst>
      <pc:sldChg chg="modSp">
        <pc:chgData name="Velegrakis, I. (Yannis)" userId="4f35c71a-e81a-4f2c-8f83-d7dd3283ce80" providerId="ADAL" clId="{966077C7-D56F-BC4E-8E4B-D388C1F5C3CE}" dt="2020-04-12T23:17:20.980" v="147" actId="20577"/>
        <pc:sldMkLst>
          <pc:docMk/>
          <pc:sldMk cId="1715568721" sldId="256"/>
        </pc:sldMkLst>
        <pc:spChg chg="mod">
          <ac:chgData name="Velegrakis, I. (Yannis)" userId="4f35c71a-e81a-4f2c-8f83-d7dd3283ce80" providerId="ADAL" clId="{966077C7-D56F-BC4E-8E4B-D388C1F5C3CE}" dt="2020-04-12T23:17:20.980" v="147" actId="20577"/>
          <ac:spMkLst>
            <pc:docMk/>
            <pc:sldMk cId="1715568721" sldId="256"/>
            <ac:spMk id="6" creationId="{B95150EB-C963-4057-9C23-EDF2C9EC6773}"/>
          </ac:spMkLst>
        </pc:spChg>
      </pc:sldChg>
      <pc:sldChg chg="del">
        <pc:chgData name="Velegrakis, I. (Yannis)" userId="4f35c71a-e81a-4f2c-8f83-d7dd3283ce80" providerId="ADAL" clId="{966077C7-D56F-BC4E-8E4B-D388C1F5C3CE}" dt="2020-04-12T23:17:02.975" v="33" actId="2696"/>
        <pc:sldMkLst>
          <pc:docMk/>
          <pc:sldMk cId="3904118461" sldId="258"/>
        </pc:sldMkLst>
      </pc:sldChg>
      <pc:sldChg chg="del">
        <pc:chgData name="Velegrakis, I. (Yannis)" userId="4f35c71a-e81a-4f2c-8f83-d7dd3283ce80" providerId="ADAL" clId="{966077C7-D56F-BC4E-8E4B-D388C1F5C3CE}" dt="2020-04-12T23:17:02.991" v="34" actId="2696"/>
        <pc:sldMkLst>
          <pc:docMk/>
          <pc:sldMk cId="3445662485" sldId="259"/>
        </pc:sldMkLst>
      </pc:sldChg>
      <pc:sldChg chg="del">
        <pc:chgData name="Velegrakis, I. (Yannis)" userId="4f35c71a-e81a-4f2c-8f83-d7dd3283ce80" providerId="ADAL" clId="{966077C7-D56F-BC4E-8E4B-D388C1F5C3CE}" dt="2020-04-12T23:17:03.007" v="35" actId="2696"/>
        <pc:sldMkLst>
          <pc:docMk/>
          <pc:sldMk cId="2066443839" sldId="260"/>
        </pc:sldMkLst>
      </pc:sldChg>
      <pc:sldChg chg="del">
        <pc:chgData name="Velegrakis, I. (Yannis)" userId="4f35c71a-e81a-4f2c-8f83-d7dd3283ce80" providerId="ADAL" clId="{966077C7-D56F-BC4E-8E4B-D388C1F5C3CE}" dt="2020-04-12T23:17:03.023" v="36" actId="2696"/>
        <pc:sldMkLst>
          <pc:docMk/>
          <pc:sldMk cId="2538450201" sldId="261"/>
        </pc:sldMkLst>
      </pc:sldChg>
      <pc:sldChg chg="del">
        <pc:chgData name="Velegrakis, I. (Yannis)" userId="4f35c71a-e81a-4f2c-8f83-d7dd3283ce80" providerId="ADAL" clId="{966077C7-D56F-BC4E-8E4B-D388C1F5C3CE}" dt="2020-04-12T23:17:03.039" v="37" actId="2696"/>
        <pc:sldMkLst>
          <pc:docMk/>
          <pc:sldMk cId="714758790" sldId="262"/>
        </pc:sldMkLst>
      </pc:sldChg>
      <pc:sldChg chg="del">
        <pc:chgData name="Velegrakis, I. (Yannis)" userId="4f35c71a-e81a-4f2c-8f83-d7dd3283ce80" providerId="ADAL" clId="{966077C7-D56F-BC4E-8E4B-D388C1F5C3CE}" dt="2020-04-12T23:17:03.060" v="38" actId="2696"/>
        <pc:sldMkLst>
          <pc:docMk/>
          <pc:sldMk cId="459034597" sldId="263"/>
        </pc:sldMkLst>
      </pc:sldChg>
      <pc:sldChg chg="del">
        <pc:chgData name="Velegrakis, I. (Yannis)" userId="4f35c71a-e81a-4f2c-8f83-d7dd3283ce80" providerId="ADAL" clId="{966077C7-D56F-BC4E-8E4B-D388C1F5C3CE}" dt="2020-04-12T23:17:03.088" v="39" actId="2696"/>
        <pc:sldMkLst>
          <pc:docMk/>
          <pc:sldMk cId="3157103879" sldId="264"/>
        </pc:sldMkLst>
      </pc:sldChg>
      <pc:sldChg chg="del">
        <pc:chgData name="Velegrakis, I. (Yannis)" userId="4f35c71a-e81a-4f2c-8f83-d7dd3283ce80" providerId="ADAL" clId="{966077C7-D56F-BC4E-8E4B-D388C1F5C3CE}" dt="2020-04-12T23:17:03.116" v="40" actId="2696"/>
        <pc:sldMkLst>
          <pc:docMk/>
          <pc:sldMk cId="605895873" sldId="265"/>
        </pc:sldMkLst>
      </pc:sldChg>
      <pc:sldChg chg="del">
        <pc:chgData name="Velegrakis, I. (Yannis)" userId="4f35c71a-e81a-4f2c-8f83-d7dd3283ce80" providerId="ADAL" clId="{966077C7-D56F-BC4E-8E4B-D388C1F5C3CE}" dt="2020-04-12T23:17:02.567" v="1" actId="2696"/>
        <pc:sldMkLst>
          <pc:docMk/>
          <pc:sldMk cId="1465210605" sldId="266"/>
        </pc:sldMkLst>
      </pc:sldChg>
      <pc:sldChg chg="del">
        <pc:chgData name="Velegrakis, I. (Yannis)" userId="4f35c71a-e81a-4f2c-8f83-d7dd3283ce80" providerId="ADAL" clId="{966077C7-D56F-BC4E-8E4B-D388C1F5C3CE}" dt="2020-04-12T23:17:02.577" v="2" actId="2696"/>
        <pc:sldMkLst>
          <pc:docMk/>
          <pc:sldMk cId="749286207" sldId="267"/>
        </pc:sldMkLst>
      </pc:sldChg>
      <pc:sldChg chg="del">
        <pc:chgData name="Velegrakis, I. (Yannis)" userId="4f35c71a-e81a-4f2c-8f83-d7dd3283ce80" providerId="ADAL" clId="{966077C7-D56F-BC4E-8E4B-D388C1F5C3CE}" dt="2020-04-12T23:17:02.592" v="3" actId="2696"/>
        <pc:sldMkLst>
          <pc:docMk/>
          <pc:sldMk cId="1837442444" sldId="268"/>
        </pc:sldMkLst>
      </pc:sldChg>
      <pc:sldChg chg="del">
        <pc:chgData name="Velegrakis, I. (Yannis)" userId="4f35c71a-e81a-4f2c-8f83-d7dd3283ce80" providerId="ADAL" clId="{966077C7-D56F-BC4E-8E4B-D388C1F5C3CE}" dt="2020-04-12T23:17:02.606" v="4" actId="2696"/>
        <pc:sldMkLst>
          <pc:docMk/>
          <pc:sldMk cId="630051584" sldId="269"/>
        </pc:sldMkLst>
      </pc:sldChg>
      <pc:sldChg chg="del">
        <pc:chgData name="Velegrakis, I. (Yannis)" userId="4f35c71a-e81a-4f2c-8f83-d7dd3283ce80" providerId="ADAL" clId="{966077C7-D56F-BC4E-8E4B-D388C1F5C3CE}" dt="2020-04-12T23:17:02.617" v="5" actId="2696"/>
        <pc:sldMkLst>
          <pc:docMk/>
          <pc:sldMk cId="1353043907" sldId="270"/>
        </pc:sldMkLst>
      </pc:sldChg>
      <pc:sldChg chg="del">
        <pc:chgData name="Velegrakis, I. (Yannis)" userId="4f35c71a-e81a-4f2c-8f83-d7dd3283ce80" providerId="ADAL" clId="{966077C7-D56F-BC4E-8E4B-D388C1F5C3CE}" dt="2020-04-12T23:17:02.627" v="6" actId="2696"/>
        <pc:sldMkLst>
          <pc:docMk/>
          <pc:sldMk cId="3704635990" sldId="271"/>
        </pc:sldMkLst>
      </pc:sldChg>
      <pc:sldChg chg="del">
        <pc:chgData name="Velegrakis, I. (Yannis)" userId="4f35c71a-e81a-4f2c-8f83-d7dd3283ce80" providerId="ADAL" clId="{966077C7-D56F-BC4E-8E4B-D388C1F5C3CE}" dt="2020-04-12T23:17:02.639" v="7" actId="2696"/>
        <pc:sldMkLst>
          <pc:docMk/>
          <pc:sldMk cId="3294703267" sldId="272"/>
        </pc:sldMkLst>
      </pc:sldChg>
      <pc:sldChg chg="del">
        <pc:chgData name="Velegrakis, I. (Yannis)" userId="4f35c71a-e81a-4f2c-8f83-d7dd3283ce80" providerId="ADAL" clId="{966077C7-D56F-BC4E-8E4B-D388C1F5C3CE}" dt="2020-04-12T23:17:03.273" v="48" actId="2696"/>
        <pc:sldMkLst>
          <pc:docMk/>
          <pc:sldMk cId="1062066603" sldId="273"/>
        </pc:sldMkLst>
      </pc:sldChg>
      <pc:sldChg chg="del">
        <pc:chgData name="Velegrakis, I. (Yannis)" userId="4f35c71a-e81a-4f2c-8f83-d7dd3283ce80" providerId="ADAL" clId="{966077C7-D56F-BC4E-8E4B-D388C1F5C3CE}" dt="2020-04-12T23:17:03.287" v="49" actId="2696"/>
        <pc:sldMkLst>
          <pc:docMk/>
          <pc:sldMk cId="111731815" sldId="274"/>
        </pc:sldMkLst>
      </pc:sldChg>
      <pc:sldChg chg="del">
        <pc:chgData name="Velegrakis, I. (Yannis)" userId="4f35c71a-e81a-4f2c-8f83-d7dd3283ce80" providerId="ADAL" clId="{966077C7-D56F-BC4E-8E4B-D388C1F5C3CE}" dt="2020-04-12T23:17:03.307" v="50" actId="2696"/>
        <pc:sldMkLst>
          <pc:docMk/>
          <pc:sldMk cId="2310348096" sldId="275"/>
        </pc:sldMkLst>
      </pc:sldChg>
      <pc:sldChg chg="del">
        <pc:chgData name="Velegrakis, I. (Yannis)" userId="4f35c71a-e81a-4f2c-8f83-d7dd3283ce80" providerId="ADAL" clId="{966077C7-D56F-BC4E-8E4B-D388C1F5C3CE}" dt="2020-04-12T23:17:03.327" v="51" actId="2696"/>
        <pc:sldMkLst>
          <pc:docMk/>
          <pc:sldMk cId="441410509" sldId="276"/>
        </pc:sldMkLst>
      </pc:sldChg>
      <pc:sldChg chg="del">
        <pc:chgData name="Velegrakis, I. (Yannis)" userId="4f35c71a-e81a-4f2c-8f83-d7dd3283ce80" providerId="ADAL" clId="{966077C7-D56F-BC4E-8E4B-D388C1F5C3CE}" dt="2020-04-12T23:17:03.344" v="52" actId="2696"/>
        <pc:sldMkLst>
          <pc:docMk/>
          <pc:sldMk cId="3265707575" sldId="277"/>
        </pc:sldMkLst>
      </pc:sldChg>
      <pc:sldChg chg="del">
        <pc:chgData name="Velegrakis, I. (Yannis)" userId="4f35c71a-e81a-4f2c-8f83-d7dd3283ce80" providerId="ADAL" clId="{966077C7-D56F-BC4E-8E4B-D388C1F5C3CE}" dt="2020-04-12T23:17:03.356" v="53" actId="2696"/>
        <pc:sldMkLst>
          <pc:docMk/>
          <pc:sldMk cId="2466260395" sldId="278"/>
        </pc:sldMkLst>
      </pc:sldChg>
      <pc:sldChg chg="del">
        <pc:chgData name="Velegrakis, I. (Yannis)" userId="4f35c71a-e81a-4f2c-8f83-d7dd3283ce80" providerId="ADAL" clId="{966077C7-D56F-BC4E-8E4B-D388C1F5C3CE}" dt="2020-04-12T23:17:03.370" v="54" actId="2696"/>
        <pc:sldMkLst>
          <pc:docMk/>
          <pc:sldMk cId="1821133293" sldId="279"/>
        </pc:sldMkLst>
      </pc:sldChg>
      <pc:sldChg chg="del">
        <pc:chgData name="Velegrakis, I. (Yannis)" userId="4f35c71a-e81a-4f2c-8f83-d7dd3283ce80" providerId="ADAL" clId="{966077C7-D56F-BC4E-8E4B-D388C1F5C3CE}" dt="2020-04-12T23:17:03.383" v="55" actId="2696"/>
        <pc:sldMkLst>
          <pc:docMk/>
          <pc:sldMk cId="808007869" sldId="280"/>
        </pc:sldMkLst>
      </pc:sldChg>
      <pc:sldChg chg="del">
        <pc:chgData name="Velegrakis, I. (Yannis)" userId="4f35c71a-e81a-4f2c-8f83-d7dd3283ce80" providerId="ADAL" clId="{966077C7-D56F-BC4E-8E4B-D388C1F5C3CE}" dt="2020-04-12T23:17:03.398" v="56" actId="2696"/>
        <pc:sldMkLst>
          <pc:docMk/>
          <pc:sldMk cId="2411683897" sldId="281"/>
        </pc:sldMkLst>
      </pc:sldChg>
      <pc:sldChg chg="del">
        <pc:chgData name="Velegrakis, I. (Yannis)" userId="4f35c71a-e81a-4f2c-8f83-d7dd3283ce80" providerId="ADAL" clId="{966077C7-D56F-BC4E-8E4B-D388C1F5C3CE}" dt="2020-04-12T23:17:03.424" v="57" actId="2696"/>
        <pc:sldMkLst>
          <pc:docMk/>
          <pc:sldMk cId="1202870921" sldId="282"/>
        </pc:sldMkLst>
      </pc:sldChg>
      <pc:sldChg chg="del">
        <pc:chgData name="Velegrakis, I. (Yannis)" userId="4f35c71a-e81a-4f2c-8f83-d7dd3283ce80" providerId="ADAL" clId="{966077C7-D56F-BC4E-8E4B-D388C1F5C3CE}" dt="2020-04-12T23:17:04.186" v="86" actId="2696"/>
        <pc:sldMkLst>
          <pc:docMk/>
          <pc:sldMk cId="522770237" sldId="283"/>
        </pc:sldMkLst>
      </pc:sldChg>
      <pc:sldChg chg="del">
        <pc:chgData name="Velegrakis, I. (Yannis)" userId="4f35c71a-e81a-4f2c-8f83-d7dd3283ce80" providerId="ADAL" clId="{966077C7-D56F-BC4E-8E4B-D388C1F5C3CE}" dt="2020-04-12T23:17:04.148" v="82" actId="2696"/>
        <pc:sldMkLst>
          <pc:docMk/>
          <pc:sldMk cId="3518607828" sldId="285"/>
        </pc:sldMkLst>
      </pc:sldChg>
      <pc:sldChg chg="del">
        <pc:chgData name="Velegrakis, I. (Yannis)" userId="4f35c71a-e81a-4f2c-8f83-d7dd3283ce80" providerId="ADAL" clId="{966077C7-D56F-BC4E-8E4B-D388C1F5C3CE}" dt="2020-04-12T23:17:04.157" v="83" actId="2696"/>
        <pc:sldMkLst>
          <pc:docMk/>
          <pc:sldMk cId="1236343224" sldId="286"/>
        </pc:sldMkLst>
      </pc:sldChg>
      <pc:sldChg chg="del">
        <pc:chgData name="Velegrakis, I. (Yannis)" userId="4f35c71a-e81a-4f2c-8f83-d7dd3283ce80" providerId="ADAL" clId="{966077C7-D56F-BC4E-8E4B-D388C1F5C3CE}" dt="2020-04-12T23:17:04.351" v="89" actId="2696"/>
        <pc:sldMkLst>
          <pc:docMk/>
          <pc:sldMk cId="1369742062" sldId="288"/>
        </pc:sldMkLst>
      </pc:sldChg>
      <pc:sldChg chg="del">
        <pc:chgData name="Velegrakis, I. (Yannis)" userId="4f35c71a-e81a-4f2c-8f83-d7dd3283ce80" providerId="ADAL" clId="{966077C7-D56F-BC4E-8E4B-D388C1F5C3CE}" dt="2020-04-12T23:17:04.330" v="88" actId="2696"/>
        <pc:sldMkLst>
          <pc:docMk/>
          <pc:sldMk cId="1670195000" sldId="289"/>
        </pc:sldMkLst>
      </pc:sldChg>
      <pc:sldChg chg="del">
        <pc:chgData name="Velegrakis, I. (Yannis)" userId="4f35c71a-e81a-4f2c-8f83-d7dd3283ce80" providerId="ADAL" clId="{966077C7-D56F-BC4E-8E4B-D388C1F5C3CE}" dt="2020-04-12T23:17:04.365" v="91" actId="2696"/>
        <pc:sldMkLst>
          <pc:docMk/>
          <pc:sldMk cId="2702005446" sldId="290"/>
        </pc:sldMkLst>
      </pc:sldChg>
      <pc:sldChg chg="del">
        <pc:chgData name="Velegrakis, I. (Yannis)" userId="4f35c71a-e81a-4f2c-8f83-d7dd3283ce80" providerId="ADAL" clId="{966077C7-D56F-BC4E-8E4B-D388C1F5C3CE}" dt="2020-04-12T23:17:04.376" v="92" actId="2696"/>
        <pc:sldMkLst>
          <pc:docMk/>
          <pc:sldMk cId="288617249" sldId="291"/>
        </pc:sldMkLst>
      </pc:sldChg>
      <pc:sldChg chg="del">
        <pc:chgData name="Velegrakis, I. (Yannis)" userId="4f35c71a-e81a-4f2c-8f83-d7dd3283ce80" providerId="ADAL" clId="{966077C7-D56F-BC4E-8E4B-D388C1F5C3CE}" dt="2020-04-12T23:17:04.390" v="93" actId="2696"/>
        <pc:sldMkLst>
          <pc:docMk/>
          <pc:sldMk cId="2146849007" sldId="292"/>
        </pc:sldMkLst>
      </pc:sldChg>
      <pc:sldChg chg="del">
        <pc:chgData name="Velegrakis, I. (Yannis)" userId="4f35c71a-e81a-4f2c-8f83-d7dd3283ce80" providerId="ADAL" clId="{966077C7-D56F-BC4E-8E4B-D388C1F5C3CE}" dt="2020-04-12T23:17:04.425" v="94" actId="2696"/>
        <pc:sldMkLst>
          <pc:docMk/>
          <pc:sldMk cId="1451993163" sldId="293"/>
        </pc:sldMkLst>
      </pc:sldChg>
      <pc:sldChg chg="del">
        <pc:chgData name="Velegrakis, I. (Yannis)" userId="4f35c71a-e81a-4f2c-8f83-d7dd3283ce80" providerId="ADAL" clId="{966077C7-D56F-BC4E-8E4B-D388C1F5C3CE}" dt="2020-04-12T23:17:04.436" v="95" actId="2696"/>
        <pc:sldMkLst>
          <pc:docMk/>
          <pc:sldMk cId="2815340397" sldId="294"/>
        </pc:sldMkLst>
      </pc:sldChg>
      <pc:sldChg chg="del">
        <pc:chgData name="Velegrakis, I. (Yannis)" userId="4f35c71a-e81a-4f2c-8f83-d7dd3283ce80" providerId="ADAL" clId="{966077C7-D56F-BC4E-8E4B-D388C1F5C3CE}" dt="2020-04-12T23:17:04.462" v="97" actId="2696"/>
        <pc:sldMkLst>
          <pc:docMk/>
          <pc:sldMk cId="265505181" sldId="295"/>
        </pc:sldMkLst>
      </pc:sldChg>
      <pc:sldChg chg="del">
        <pc:chgData name="Velegrakis, I. (Yannis)" userId="4f35c71a-e81a-4f2c-8f83-d7dd3283ce80" providerId="ADAL" clId="{966077C7-D56F-BC4E-8E4B-D388C1F5C3CE}" dt="2020-04-12T23:17:04.446" v="96" actId="2696"/>
        <pc:sldMkLst>
          <pc:docMk/>
          <pc:sldMk cId="2587326176" sldId="299"/>
        </pc:sldMkLst>
      </pc:sldChg>
      <pc:sldChg chg="del">
        <pc:chgData name="Velegrakis, I. (Yannis)" userId="4f35c71a-e81a-4f2c-8f83-d7dd3283ce80" providerId="ADAL" clId="{966077C7-D56F-BC4E-8E4B-D388C1F5C3CE}" dt="2020-04-12T23:17:04.484" v="99" actId="2696"/>
        <pc:sldMkLst>
          <pc:docMk/>
          <pc:sldMk cId="2750745282" sldId="316"/>
        </pc:sldMkLst>
      </pc:sldChg>
      <pc:sldChg chg="del">
        <pc:chgData name="Velegrakis, I. (Yannis)" userId="4f35c71a-e81a-4f2c-8f83-d7dd3283ce80" providerId="ADAL" clId="{966077C7-D56F-BC4E-8E4B-D388C1F5C3CE}" dt="2020-04-12T23:17:04.490" v="100" actId="2696"/>
        <pc:sldMkLst>
          <pc:docMk/>
          <pc:sldMk cId="2750825995" sldId="317"/>
        </pc:sldMkLst>
      </pc:sldChg>
      <pc:sldChg chg="del">
        <pc:chgData name="Velegrakis, I. (Yannis)" userId="4f35c71a-e81a-4f2c-8f83-d7dd3283ce80" providerId="ADAL" clId="{966077C7-D56F-BC4E-8E4B-D388C1F5C3CE}" dt="2020-04-12T23:17:04.503" v="101" actId="2696"/>
        <pc:sldMkLst>
          <pc:docMk/>
          <pc:sldMk cId="2076236304" sldId="318"/>
        </pc:sldMkLst>
      </pc:sldChg>
      <pc:sldChg chg="del">
        <pc:chgData name="Velegrakis, I. (Yannis)" userId="4f35c71a-e81a-4f2c-8f83-d7dd3283ce80" providerId="ADAL" clId="{966077C7-D56F-BC4E-8E4B-D388C1F5C3CE}" dt="2020-04-12T23:17:02.673" v="10" actId="2696"/>
        <pc:sldMkLst>
          <pc:docMk/>
          <pc:sldMk cId="3274959091" sldId="319"/>
        </pc:sldMkLst>
      </pc:sldChg>
      <pc:sldChg chg="del">
        <pc:chgData name="Velegrakis, I. (Yannis)" userId="4f35c71a-e81a-4f2c-8f83-d7dd3283ce80" providerId="ADAL" clId="{966077C7-D56F-BC4E-8E4B-D388C1F5C3CE}" dt="2020-04-12T23:17:04.601" v="103" actId="2696"/>
        <pc:sldMkLst>
          <pc:docMk/>
          <pc:sldMk cId="982705929" sldId="320"/>
        </pc:sldMkLst>
      </pc:sldChg>
      <pc:sldChg chg="del">
        <pc:chgData name="Velegrakis, I. (Yannis)" userId="4f35c71a-e81a-4f2c-8f83-d7dd3283ce80" providerId="ADAL" clId="{966077C7-D56F-BC4E-8E4B-D388C1F5C3CE}" dt="2020-04-12T23:17:04.661" v="104" actId="2696"/>
        <pc:sldMkLst>
          <pc:docMk/>
          <pc:sldMk cId="2628416116" sldId="321"/>
        </pc:sldMkLst>
      </pc:sldChg>
      <pc:sldChg chg="del">
        <pc:chgData name="Velegrakis, I. (Yannis)" userId="4f35c71a-e81a-4f2c-8f83-d7dd3283ce80" providerId="ADAL" clId="{966077C7-D56F-BC4E-8E4B-D388C1F5C3CE}" dt="2020-04-12T23:17:04.701" v="105" actId="2696"/>
        <pc:sldMkLst>
          <pc:docMk/>
          <pc:sldMk cId="3956098634" sldId="322"/>
        </pc:sldMkLst>
      </pc:sldChg>
      <pc:sldChg chg="del">
        <pc:chgData name="Velegrakis, I. (Yannis)" userId="4f35c71a-e81a-4f2c-8f83-d7dd3283ce80" providerId="ADAL" clId="{966077C7-D56F-BC4E-8E4B-D388C1F5C3CE}" dt="2020-04-12T23:17:04.740" v="106" actId="2696"/>
        <pc:sldMkLst>
          <pc:docMk/>
          <pc:sldMk cId="1627981349" sldId="323"/>
        </pc:sldMkLst>
      </pc:sldChg>
      <pc:sldChg chg="del">
        <pc:chgData name="Velegrakis, I. (Yannis)" userId="4f35c71a-e81a-4f2c-8f83-d7dd3283ce80" providerId="ADAL" clId="{966077C7-D56F-BC4E-8E4B-D388C1F5C3CE}" dt="2020-04-12T23:17:04.750" v="107" actId="2696"/>
        <pc:sldMkLst>
          <pc:docMk/>
          <pc:sldMk cId="3820672704" sldId="324"/>
        </pc:sldMkLst>
      </pc:sldChg>
      <pc:sldChg chg="del">
        <pc:chgData name="Velegrakis, I. (Yannis)" userId="4f35c71a-e81a-4f2c-8f83-d7dd3283ce80" providerId="ADAL" clId="{966077C7-D56F-BC4E-8E4B-D388C1F5C3CE}" dt="2020-04-12T23:17:04.759" v="108" actId="2696"/>
        <pc:sldMkLst>
          <pc:docMk/>
          <pc:sldMk cId="539902946" sldId="326"/>
        </pc:sldMkLst>
      </pc:sldChg>
      <pc:sldChg chg="del">
        <pc:chgData name="Velegrakis, I. (Yannis)" userId="4f35c71a-e81a-4f2c-8f83-d7dd3283ce80" providerId="ADAL" clId="{966077C7-D56F-BC4E-8E4B-D388C1F5C3CE}" dt="2020-04-12T23:17:04.794" v="111" actId="2696"/>
        <pc:sldMkLst>
          <pc:docMk/>
          <pc:sldMk cId="1134134646" sldId="327"/>
        </pc:sldMkLst>
      </pc:sldChg>
      <pc:sldChg chg="del">
        <pc:chgData name="Velegrakis, I. (Yannis)" userId="4f35c71a-e81a-4f2c-8f83-d7dd3283ce80" providerId="ADAL" clId="{966077C7-D56F-BC4E-8E4B-D388C1F5C3CE}" dt="2020-04-12T23:17:04.778" v="110" actId="2696"/>
        <pc:sldMkLst>
          <pc:docMk/>
          <pc:sldMk cId="88354369" sldId="332"/>
        </pc:sldMkLst>
      </pc:sldChg>
      <pc:sldChg chg="del">
        <pc:chgData name="Velegrakis, I. (Yannis)" userId="4f35c71a-e81a-4f2c-8f83-d7dd3283ce80" providerId="ADAL" clId="{966077C7-D56F-BC4E-8E4B-D388C1F5C3CE}" dt="2020-04-12T23:17:02.684" v="11" actId="2696"/>
        <pc:sldMkLst>
          <pc:docMk/>
          <pc:sldMk cId="3197324343" sldId="335"/>
        </pc:sldMkLst>
      </pc:sldChg>
      <pc:sldChg chg="del">
        <pc:chgData name="Velegrakis, I. (Yannis)" userId="4f35c71a-e81a-4f2c-8f83-d7dd3283ce80" providerId="ADAL" clId="{966077C7-D56F-BC4E-8E4B-D388C1F5C3CE}" dt="2020-04-12T23:17:02.693" v="12" actId="2696"/>
        <pc:sldMkLst>
          <pc:docMk/>
          <pc:sldMk cId="166135173" sldId="336"/>
        </pc:sldMkLst>
      </pc:sldChg>
      <pc:sldChg chg="del">
        <pc:chgData name="Velegrakis, I. (Yannis)" userId="4f35c71a-e81a-4f2c-8f83-d7dd3283ce80" providerId="ADAL" clId="{966077C7-D56F-BC4E-8E4B-D388C1F5C3CE}" dt="2020-04-12T23:17:02.704" v="13" actId="2696"/>
        <pc:sldMkLst>
          <pc:docMk/>
          <pc:sldMk cId="436323484" sldId="337"/>
        </pc:sldMkLst>
      </pc:sldChg>
      <pc:sldChg chg="del">
        <pc:chgData name="Velegrakis, I. (Yannis)" userId="4f35c71a-e81a-4f2c-8f83-d7dd3283ce80" providerId="ADAL" clId="{966077C7-D56F-BC4E-8E4B-D388C1F5C3CE}" dt="2020-04-12T23:17:02.715" v="14" actId="2696"/>
        <pc:sldMkLst>
          <pc:docMk/>
          <pc:sldMk cId="1499061645" sldId="338"/>
        </pc:sldMkLst>
      </pc:sldChg>
      <pc:sldChg chg="del">
        <pc:chgData name="Velegrakis, I. (Yannis)" userId="4f35c71a-e81a-4f2c-8f83-d7dd3283ce80" providerId="ADAL" clId="{966077C7-D56F-BC4E-8E4B-D388C1F5C3CE}" dt="2020-04-12T23:17:02.725" v="15" actId="2696"/>
        <pc:sldMkLst>
          <pc:docMk/>
          <pc:sldMk cId="2092423375" sldId="339"/>
        </pc:sldMkLst>
      </pc:sldChg>
      <pc:sldChg chg="del">
        <pc:chgData name="Velegrakis, I. (Yannis)" userId="4f35c71a-e81a-4f2c-8f83-d7dd3283ce80" providerId="ADAL" clId="{966077C7-D56F-BC4E-8E4B-D388C1F5C3CE}" dt="2020-04-12T23:17:04.806" v="112" actId="2696"/>
        <pc:sldMkLst>
          <pc:docMk/>
          <pc:sldMk cId="79461435" sldId="342"/>
        </pc:sldMkLst>
      </pc:sldChg>
      <pc:sldChg chg="del">
        <pc:chgData name="Velegrakis, I. (Yannis)" userId="4f35c71a-e81a-4f2c-8f83-d7dd3283ce80" providerId="ADAL" clId="{966077C7-D56F-BC4E-8E4B-D388C1F5C3CE}" dt="2020-04-12T23:17:04.818" v="113" actId="2696"/>
        <pc:sldMkLst>
          <pc:docMk/>
          <pc:sldMk cId="34200421" sldId="343"/>
        </pc:sldMkLst>
      </pc:sldChg>
      <pc:sldChg chg="del">
        <pc:chgData name="Velegrakis, I. (Yannis)" userId="4f35c71a-e81a-4f2c-8f83-d7dd3283ce80" providerId="ADAL" clId="{966077C7-D56F-BC4E-8E4B-D388C1F5C3CE}" dt="2020-04-12T23:17:04.827" v="114" actId="2696"/>
        <pc:sldMkLst>
          <pc:docMk/>
          <pc:sldMk cId="187339509" sldId="344"/>
        </pc:sldMkLst>
      </pc:sldChg>
      <pc:sldChg chg="del">
        <pc:chgData name="Velegrakis, I. (Yannis)" userId="4f35c71a-e81a-4f2c-8f83-d7dd3283ce80" providerId="ADAL" clId="{966077C7-D56F-BC4E-8E4B-D388C1F5C3CE}" dt="2020-04-12T23:17:02.748" v="17" actId="2696"/>
        <pc:sldMkLst>
          <pc:docMk/>
          <pc:sldMk cId="3465882574" sldId="345"/>
        </pc:sldMkLst>
      </pc:sldChg>
      <pc:sldChg chg="del">
        <pc:chgData name="Velegrakis, I. (Yannis)" userId="4f35c71a-e81a-4f2c-8f83-d7dd3283ce80" providerId="ADAL" clId="{966077C7-D56F-BC4E-8E4B-D388C1F5C3CE}" dt="2020-04-12T23:17:02.759" v="18" actId="2696"/>
        <pc:sldMkLst>
          <pc:docMk/>
          <pc:sldMk cId="842830902" sldId="346"/>
        </pc:sldMkLst>
      </pc:sldChg>
      <pc:sldChg chg="del">
        <pc:chgData name="Velegrakis, I. (Yannis)" userId="4f35c71a-e81a-4f2c-8f83-d7dd3283ce80" providerId="ADAL" clId="{966077C7-D56F-BC4E-8E4B-D388C1F5C3CE}" dt="2020-04-12T23:17:02.769" v="20" actId="2696"/>
        <pc:sldMkLst>
          <pc:docMk/>
          <pc:sldMk cId="3066555352" sldId="347"/>
        </pc:sldMkLst>
      </pc:sldChg>
      <pc:sldChg chg="del">
        <pc:chgData name="Velegrakis, I. (Yannis)" userId="4f35c71a-e81a-4f2c-8f83-d7dd3283ce80" providerId="ADAL" clId="{966077C7-D56F-BC4E-8E4B-D388C1F5C3CE}" dt="2020-04-12T23:17:04.845" v="117" actId="2696"/>
        <pc:sldMkLst>
          <pc:docMk/>
          <pc:sldMk cId="3045899023" sldId="370"/>
        </pc:sldMkLst>
      </pc:sldChg>
      <pc:sldChg chg="del">
        <pc:chgData name="Velegrakis, I. (Yannis)" userId="4f35c71a-e81a-4f2c-8f83-d7dd3283ce80" providerId="ADAL" clId="{966077C7-D56F-BC4E-8E4B-D388C1F5C3CE}" dt="2020-04-12T23:17:04.854" v="118" actId="2696"/>
        <pc:sldMkLst>
          <pc:docMk/>
          <pc:sldMk cId="3461864717" sldId="372"/>
        </pc:sldMkLst>
      </pc:sldChg>
      <pc:sldChg chg="del">
        <pc:chgData name="Velegrakis, I. (Yannis)" userId="4f35c71a-e81a-4f2c-8f83-d7dd3283ce80" providerId="ADAL" clId="{966077C7-D56F-BC4E-8E4B-D388C1F5C3CE}" dt="2020-04-12T23:17:04.868" v="119" actId="2696"/>
        <pc:sldMkLst>
          <pc:docMk/>
          <pc:sldMk cId="1335242201" sldId="373"/>
        </pc:sldMkLst>
      </pc:sldChg>
      <pc:sldChg chg="del">
        <pc:chgData name="Velegrakis, I. (Yannis)" userId="4f35c71a-e81a-4f2c-8f83-d7dd3283ce80" providerId="ADAL" clId="{966077C7-D56F-BC4E-8E4B-D388C1F5C3CE}" dt="2020-04-12T23:17:04.885" v="120" actId="2696"/>
        <pc:sldMkLst>
          <pc:docMk/>
          <pc:sldMk cId="3001843406" sldId="375"/>
        </pc:sldMkLst>
      </pc:sldChg>
      <pc:sldChg chg="del">
        <pc:chgData name="Velegrakis, I. (Yannis)" userId="4f35c71a-e81a-4f2c-8f83-d7dd3283ce80" providerId="ADAL" clId="{966077C7-D56F-BC4E-8E4B-D388C1F5C3CE}" dt="2020-04-12T23:17:04.903" v="121" actId="2696"/>
        <pc:sldMkLst>
          <pc:docMk/>
          <pc:sldMk cId="2828822021" sldId="376"/>
        </pc:sldMkLst>
      </pc:sldChg>
      <pc:sldChg chg="del">
        <pc:chgData name="Velegrakis, I. (Yannis)" userId="4f35c71a-e81a-4f2c-8f83-d7dd3283ce80" providerId="ADAL" clId="{966077C7-D56F-BC4E-8E4B-D388C1F5C3CE}" dt="2020-04-12T23:17:04.911" v="122" actId="2696"/>
        <pc:sldMkLst>
          <pc:docMk/>
          <pc:sldMk cId="2838206929" sldId="377"/>
        </pc:sldMkLst>
      </pc:sldChg>
      <pc:sldChg chg="del">
        <pc:chgData name="Velegrakis, I. (Yannis)" userId="4f35c71a-e81a-4f2c-8f83-d7dd3283ce80" providerId="ADAL" clId="{966077C7-D56F-BC4E-8E4B-D388C1F5C3CE}" dt="2020-04-12T23:17:04.916" v="123" actId="2696"/>
        <pc:sldMkLst>
          <pc:docMk/>
          <pc:sldMk cId="2775853362" sldId="378"/>
        </pc:sldMkLst>
      </pc:sldChg>
      <pc:sldChg chg="del">
        <pc:chgData name="Velegrakis, I. (Yannis)" userId="4f35c71a-e81a-4f2c-8f83-d7dd3283ce80" providerId="ADAL" clId="{966077C7-D56F-BC4E-8E4B-D388C1F5C3CE}" dt="2020-04-12T23:17:04.922" v="124" actId="2696"/>
        <pc:sldMkLst>
          <pc:docMk/>
          <pc:sldMk cId="2302614293" sldId="379"/>
        </pc:sldMkLst>
      </pc:sldChg>
      <pc:sldChg chg="del">
        <pc:chgData name="Velegrakis, I. (Yannis)" userId="4f35c71a-e81a-4f2c-8f83-d7dd3283ce80" providerId="ADAL" clId="{966077C7-D56F-BC4E-8E4B-D388C1F5C3CE}" dt="2020-04-12T23:17:04.927" v="125" actId="2696"/>
        <pc:sldMkLst>
          <pc:docMk/>
          <pc:sldMk cId="819104796" sldId="380"/>
        </pc:sldMkLst>
      </pc:sldChg>
      <pc:sldChg chg="del">
        <pc:chgData name="Velegrakis, I. (Yannis)" userId="4f35c71a-e81a-4f2c-8f83-d7dd3283ce80" providerId="ADAL" clId="{966077C7-D56F-BC4E-8E4B-D388C1F5C3CE}" dt="2020-04-12T23:17:04.933" v="126" actId="2696"/>
        <pc:sldMkLst>
          <pc:docMk/>
          <pc:sldMk cId="2707114190" sldId="381"/>
        </pc:sldMkLst>
      </pc:sldChg>
      <pc:sldChg chg="del">
        <pc:chgData name="Velegrakis, I. (Yannis)" userId="4f35c71a-e81a-4f2c-8f83-d7dd3283ce80" providerId="ADAL" clId="{966077C7-D56F-BC4E-8E4B-D388C1F5C3CE}" dt="2020-04-12T23:17:04.939" v="127" actId="2696"/>
        <pc:sldMkLst>
          <pc:docMk/>
          <pc:sldMk cId="1086632297" sldId="382"/>
        </pc:sldMkLst>
      </pc:sldChg>
      <pc:sldChg chg="del">
        <pc:chgData name="Velegrakis, I. (Yannis)" userId="4f35c71a-e81a-4f2c-8f83-d7dd3283ce80" providerId="ADAL" clId="{966077C7-D56F-BC4E-8E4B-D388C1F5C3CE}" dt="2020-04-12T23:17:04.090" v="79" actId="2696"/>
        <pc:sldMkLst>
          <pc:docMk/>
          <pc:sldMk cId="919635773" sldId="394"/>
        </pc:sldMkLst>
      </pc:sldChg>
      <pc:sldChg chg="del">
        <pc:chgData name="Velegrakis, I. (Yannis)" userId="4f35c71a-e81a-4f2c-8f83-d7dd3283ce80" providerId="ADAL" clId="{966077C7-D56F-BC4E-8E4B-D388C1F5C3CE}" dt="2020-04-12T23:17:03.868" v="68" actId="2696"/>
        <pc:sldMkLst>
          <pc:docMk/>
          <pc:sldMk cId="802491157" sldId="399"/>
        </pc:sldMkLst>
      </pc:sldChg>
      <pc:sldChg chg="del">
        <pc:chgData name="Velegrakis, I. (Yannis)" userId="4f35c71a-e81a-4f2c-8f83-d7dd3283ce80" providerId="ADAL" clId="{966077C7-D56F-BC4E-8E4B-D388C1F5C3CE}" dt="2020-04-12T23:17:03.459" v="58" actId="2696"/>
        <pc:sldMkLst>
          <pc:docMk/>
          <pc:sldMk cId="3990743092" sldId="406"/>
        </pc:sldMkLst>
      </pc:sldChg>
      <pc:sldChg chg="del">
        <pc:chgData name="Velegrakis, I. (Yannis)" userId="4f35c71a-e81a-4f2c-8f83-d7dd3283ce80" providerId="ADAL" clId="{966077C7-D56F-BC4E-8E4B-D388C1F5C3CE}" dt="2020-04-12T23:17:03.496" v="59" actId="2696"/>
        <pc:sldMkLst>
          <pc:docMk/>
          <pc:sldMk cId="3717335457" sldId="407"/>
        </pc:sldMkLst>
      </pc:sldChg>
      <pc:sldChg chg="del">
        <pc:chgData name="Velegrakis, I. (Yannis)" userId="4f35c71a-e81a-4f2c-8f83-d7dd3283ce80" providerId="ADAL" clId="{966077C7-D56F-BC4E-8E4B-D388C1F5C3CE}" dt="2020-04-12T23:17:03.530" v="60" actId="2696"/>
        <pc:sldMkLst>
          <pc:docMk/>
          <pc:sldMk cId="399484683" sldId="408"/>
        </pc:sldMkLst>
      </pc:sldChg>
      <pc:sldChg chg="del">
        <pc:chgData name="Velegrakis, I. (Yannis)" userId="4f35c71a-e81a-4f2c-8f83-d7dd3283ce80" providerId="ADAL" clId="{966077C7-D56F-BC4E-8E4B-D388C1F5C3CE}" dt="2020-04-12T23:17:03.647" v="61" actId="2696"/>
        <pc:sldMkLst>
          <pc:docMk/>
          <pc:sldMk cId="3227459657" sldId="409"/>
        </pc:sldMkLst>
      </pc:sldChg>
      <pc:sldChg chg="del">
        <pc:chgData name="Velegrakis, I. (Yannis)" userId="4f35c71a-e81a-4f2c-8f83-d7dd3283ce80" providerId="ADAL" clId="{966077C7-D56F-BC4E-8E4B-D388C1F5C3CE}" dt="2020-04-12T23:17:03.681" v="62" actId="2696"/>
        <pc:sldMkLst>
          <pc:docMk/>
          <pc:sldMk cId="675832582" sldId="410"/>
        </pc:sldMkLst>
      </pc:sldChg>
      <pc:sldChg chg="del">
        <pc:chgData name="Velegrakis, I. (Yannis)" userId="4f35c71a-e81a-4f2c-8f83-d7dd3283ce80" providerId="ADAL" clId="{966077C7-D56F-BC4E-8E4B-D388C1F5C3CE}" dt="2020-04-12T23:17:03.709" v="63" actId="2696"/>
        <pc:sldMkLst>
          <pc:docMk/>
          <pc:sldMk cId="4240826632" sldId="411"/>
        </pc:sldMkLst>
      </pc:sldChg>
      <pc:sldChg chg="del">
        <pc:chgData name="Velegrakis, I. (Yannis)" userId="4f35c71a-e81a-4f2c-8f83-d7dd3283ce80" providerId="ADAL" clId="{966077C7-D56F-BC4E-8E4B-D388C1F5C3CE}" dt="2020-04-12T23:17:03.723" v="64" actId="2696"/>
        <pc:sldMkLst>
          <pc:docMk/>
          <pc:sldMk cId="2848584006" sldId="412"/>
        </pc:sldMkLst>
      </pc:sldChg>
      <pc:sldChg chg="del">
        <pc:chgData name="Velegrakis, I. (Yannis)" userId="4f35c71a-e81a-4f2c-8f83-d7dd3283ce80" providerId="ADAL" clId="{966077C7-D56F-BC4E-8E4B-D388C1F5C3CE}" dt="2020-04-12T23:17:03.744" v="65" actId="2696"/>
        <pc:sldMkLst>
          <pc:docMk/>
          <pc:sldMk cId="2112070928" sldId="413"/>
        </pc:sldMkLst>
      </pc:sldChg>
      <pc:sldChg chg="del">
        <pc:chgData name="Velegrakis, I. (Yannis)" userId="4f35c71a-e81a-4f2c-8f83-d7dd3283ce80" providerId="ADAL" clId="{966077C7-D56F-BC4E-8E4B-D388C1F5C3CE}" dt="2020-04-12T23:17:03.789" v="66" actId="2696"/>
        <pc:sldMkLst>
          <pc:docMk/>
          <pc:sldMk cId="4068254732" sldId="414"/>
        </pc:sldMkLst>
      </pc:sldChg>
      <pc:sldChg chg="del">
        <pc:chgData name="Velegrakis, I. (Yannis)" userId="4f35c71a-e81a-4f2c-8f83-d7dd3283ce80" providerId="ADAL" clId="{966077C7-D56F-BC4E-8E4B-D388C1F5C3CE}" dt="2020-04-12T23:17:03.846" v="67" actId="2696"/>
        <pc:sldMkLst>
          <pc:docMk/>
          <pc:sldMk cId="1451309676" sldId="415"/>
        </pc:sldMkLst>
      </pc:sldChg>
      <pc:sldChg chg="del">
        <pc:chgData name="Velegrakis, I. (Yannis)" userId="4f35c71a-e81a-4f2c-8f83-d7dd3283ce80" providerId="ADAL" clId="{966077C7-D56F-BC4E-8E4B-D388C1F5C3CE}" dt="2020-04-12T23:17:03.877" v="69" actId="2696"/>
        <pc:sldMkLst>
          <pc:docMk/>
          <pc:sldMk cId="230710027" sldId="416"/>
        </pc:sldMkLst>
      </pc:sldChg>
      <pc:sldChg chg="del">
        <pc:chgData name="Velegrakis, I. (Yannis)" userId="4f35c71a-e81a-4f2c-8f83-d7dd3283ce80" providerId="ADAL" clId="{966077C7-D56F-BC4E-8E4B-D388C1F5C3CE}" dt="2020-04-12T23:17:02.557" v="0" actId="2696"/>
        <pc:sldMkLst>
          <pc:docMk/>
          <pc:sldMk cId="3451688932" sldId="433"/>
        </pc:sldMkLst>
      </pc:sldChg>
      <pc:sldChg chg="modSp add del modTransition">
        <pc:chgData name="Velegrakis, I. (Yannis)" userId="4f35c71a-e81a-4f2c-8f83-d7dd3283ce80" providerId="ADAL" clId="{966077C7-D56F-BC4E-8E4B-D388C1F5C3CE}" dt="2020-04-13T10:53:00.398" v="560" actId="2696"/>
        <pc:sldMkLst>
          <pc:docMk/>
          <pc:sldMk cId="1066169897" sldId="632"/>
        </pc:sldMkLst>
        <pc:spChg chg="mod">
          <ac:chgData name="Velegrakis, I. (Yannis)" userId="4f35c71a-e81a-4f2c-8f83-d7dd3283ce80" providerId="ADAL" clId="{966077C7-D56F-BC4E-8E4B-D388C1F5C3CE}" dt="2020-04-13T09:55:27.881" v="148"/>
          <ac:spMkLst>
            <pc:docMk/>
            <pc:sldMk cId="1066169897" sldId="632"/>
            <ac:spMk id="115" creationId="{00000000-0000-0000-0000-000000000000}"/>
          </ac:spMkLst>
        </pc:spChg>
      </pc:sldChg>
      <pc:sldChg chg="delSp modSp add modTransition">
        <pc:chgData name="Velegrakis, I. (Yannis)" userId="4f35c71a-e81a-4f2c-8f83-d7dd3283ce80" providerId="ADAL" clId="{966077C7-D56F-BC4E-8E4B-D388C1F5C3CE}" dt="2020-04-13T10:54:03.343" v="586" actId="478"/>
        <pc:sldMkLst>
          <pc:docMk/>
          <pc:sldMk cId="1611264237" sldId="634"/>
        </pc:sldMkLst>
        <pc:spChg chg="del mod">
          <ac:chgData name="Velegrakis, I. (Yannis)" userId="4f35c71a-e81a-4f2c-8f83-d7dd3283ce80" providerId="ADAL" clId="{966077C7-D56F-BC4E-8E4B-D388C1F5C3CE}" dt="2020-04-13T10:54:01.101" v="585" actId="478"/>
          <ac:spMkLst>
            <pc:docMk/>
            <pc:sldMk cId="1611264237" sldId="634"/>
            <ac:spMk id="28" creationId="{00000000-0000-0000-0000-000000000000}"/>
          </ac:spMkLst>
        </pc:spChg>
        <pc:spChg chg="del">
          <ac:chgData name="Velegrakis, I. (Yannis)" userId="4f35c71a-e81a-4f2c-8f83-d7dd3283ce80" providerId="ADAL" clId="{966077C7-D56F-BC4E-8E4B-D388C1F5C3CE}" dt="2020-04-13T10:54:03.343" v="586" actId="478"/>
          <ac:spMkLst>
            <pc:docMk/>
            <pc:sldMk cId="1611264237" sldId="634"/>
            <ac:spMk id="29" creationId="{00000000-0000-0000-0000-000000000000}"/>
          </ac:spMkLst>
        </pc:spChg>
      </pc:sldChg>
      <pc:sldChg chg="delSp modSp add modTransition">
        <pc:chgData name="Velegrakis, I. (Yannis)" userId="4f35c71a-e81a-4f2c-8f83-d7dd3283ce80" providerId="ADAL" clId="{966077C7-D56F-BC4E-8E4B-D388C1F5C3CE}" dt="2020-04-13T10:53:40.363" v="582" actId="478"/>
        <pc:sldMkLst>
          <pc:docMk/>
          <pc:sldMk cId="246571251" sldId="635"/>
        </pc:sldMkLst>
        <pc:spChg chg="del mod">
          <ac:chgData name="Velegrakis, I. (Yannis)" userId="4f35c71a-e81a-4f2c-8f83-d7dd3283ce80" providerId="ADAL" clId="{966077C7-D56F-BC4E-8E4B-D388C1F5C3CE}" dt="2020-04-13T10:53:36.892" v="581" actId="478"/>
          <ac:spMkLst>
            <pc:docMk/>
            <pc:sldMk cId="246571251" sldId="635"/>
            <ac:spMk id="34" creationId="{00000000-0000-0000-0000-000000000000}"/>
          </ac:spMkLst>
        </pc:spChg>
        <pc:spChg chg="del">
          <ac:chgData name="Velegrakis, I. (Yannis)" userId="4f35c71a-e81a-4f2c-8f83-d7dd3283ce80" providerId="ADAL" clId="{966077C7-D56F-BC4E-8E4B-D388C1F5C3CE}" dt="2020-04-13T10:53:40.363" v="582" actId="478"/>
          <ac:spMkLst>
            <pc:docMk/>
            <pc:sldMk cId="246571251" sldId="635"/>
            <ac:spMk id="35" creationId="{00000000-0000-0000-0000-000000000000}"/>
          </ac:spMkLst>
        </pc:spChg>
      </pc:sldChg>
      <pc:sldChg chg="delSp modSp add modTransition">
        <pc:chgData name="Velegrakis, I. (Yannis)" userId="4f35c71a-e81a-4f2c-8f83-d7dd3283ce80" providerId="ADAL" clId="{966077C7-D56F-BC4E-8E4B-D388C1F5C3CE}" dt="2020-04-13T10:54:42.364" v="604" actId="478"/>
        <pc:sldMkLst>
          <pc:docMk/>
          <pc:sldMk cId="623722571" sldId="636"/>
        </pc:sldMkLst>
        <pc:spChg chg="del mod">
          <ac:chgData name="Velegrakis, I. (Yannis)" userId="4f35c71a-e81a-4f2c-8f83-d7dd3283ce80" providerId="ADAL" clId="{966077C7-D56F-BC4E-8E4B-D388C1F5C3CE}" dt="2020-04-13T10:54:42.364" v="604" actId="478"/>
          <ac:spMkLst>
            <pc:docMk/>
            <pc:sldMk cId="623722571" sldId="636"/>
            <ac:spMk id="141" creationId="{00000000-0000-0000-0000-000000000000}"/>
          </ac:spMkLst>
        </pc:spChg>
        <pc:spChg chg="del">
          <ac:chgData name="Velegrakis, I. (Yannis)" userId="4f35c71a-e81a-4f2c-8f83-d7dd3283ce80" providerId="ADAL" clId="{966077C7-D56F-BC4E-8E4B-D388C1F5C3CE}" dt="2020-04-13T10:54:42.364" v="604" actId="478"/>
          <ac:spMkLst>
            <pc:docMk/>
            <pc:sldMk cId="623722571" sldId="636"/>
            <ac:spMk id="142" creationId="{00000000-0000-0000-0000-000000000000}"/>
          </ac:spMkLst>
        </pc:spChg>
        <pc:spChg chg="mod">
          <ac:chgData name="Velegrakis, I. (Yannis)" userId="4f35c71a-e81a-4f2c-8f83-d7dd3283ce80" providerId="ADAL" clId="{966077C7-D56F-BC4E-8E4B-D388C1F5C3CE}" dt="2020-04-13T10:54:24.920" v="589" actId="1076"/>
          <ac:spMkLst>
            <pc:docMk/>
            <pc:sldMk cId="623722571" sldId="636"/>
            <ac:spMk id="1216514"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15"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27"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36"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37"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38"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39"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608"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609"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610"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611" creationId="{00000000-0000-0000-0000-000000000000}"/>
          </ac:spMkLst>
        </pc:spChg>
        <pc:grpChg chg="mod">
          <ac:chgData name="Velegrakis, I. (Yannis)" userId="4f35c71a-e81a-4f2c-8f83-d7dd3283ce80" providerId="ADAL" clId="{966077C7-D56F-BC4E-8E4B-D388C1F5C3CE}" dt="2020-04-13T10:54:33.186" v="603" actId="1035"/>
          <ac:grpSpMkLst>
            <pc:docMk/>
            <pc:sldMk cId="623722571" sldId="636"/>
            <ac:grpSpMk id="1216516" creationId="{00000000-0000-0000-0000-000000000000}"/>
          </ac:grpSpMkLst>
        </pc:grpChg>
        <pc:grpChg chg="mod">
          <ac:chgData name="Velegrakis, I. (Yannis)" userId="4f35c71a-e81a-4f2c-8f83-d7dd3283ce80" providerId="ADAL" clId="{966077C7-D56F-BC4E-8E4B-D388C1F5C3CE}" dt="2020-04-13T10:54:33.186" v="603" actId="1035"/>
          <ac:grpSpMkLst>
            <pc:docMk/>
            <pc:sldMk cId="623722571" sldId="636"/>
            <ac:grpSpMk id="1216520" creationId="{00000000-0000-0000-0000-000000000000}"/>
          </ac:grpSpMkLst>
        </pc:grpChg>
        <pc:grpChg chg="mod">
          <ac:chgData name="Velegrakis, I. (Yannis)" userId="4f35c71a-e81a-4f2c-8f83-d7dd3283ce80" providerId="ADAL" clId="{966077C7-D56F-BC4E-8E4B-D388C1F5C3CE}" dt="2020-04-13T10:54:33.186" v="603" actId="1035"/>
          <ac:grpSpMkLst>
            <pc:docMk/>
            <pc:sldMk cId="623722571" sldId="636"/>
            <ac:grpSpMk id="1216523" creationId="{00000000-0000-0000-0000-000000000000}"/>
          </ac:grpSpMkLst>
        </pc:grpChg>
        <pc:grpChg chg="mod">
          <ac:chgData name="Velegrakis, I. (Yannis)" userId="4f35c71a-e81a-4f2c-8f83-d7dd3283ce80" providerId="ADAL" clId="{966077C7-D56F-BC4E-8E4B-D388C1F5C3CE}" dt="2020-04-13T10:54:33.186" v="603" actId="1035"/>
          <ac:grpSpMkLst>
            <pc:docMk/>
            <pc:sldMk cId="623722571" sldId="636"/>
            <ac:grpSpMk id="1216528" creationId="{00000000-0000-0000-0000-000000000000}"/>
          </ac:grpSpMkLst>
        </pc:grpChg>
        <pc:grpChg chg="mod">
          <ac:chgData name="Velegrakis, I. (Yannis)" userId="4f35c71a-e81a-4f2c-8f83-d7dd3283ce80" providerId="ADAL" clId="{966077C7-D56F-BC4E-8E4B-D388C1F5C3CE}" dt="2020-04-13T10:54:33.186" v="603" actId="1035"/>
          <ac:grpSpMkLst>
            <pc:docMk/>
            <pc:sldMk cId="623722571" sldId="636"/>
            <ac:grpSpMk id="1216532" creationId="{00000000-0000-0000-0000-000000000000}"/>
          </ac:grpSpMkLst>
        </pc:grpChg>
        <pc:graphicFrameChg chg="mod">
          <ac:chgData name="Velegrakis, I. (Yannis)" userId="4f35c71a-e81a-4f2c-8f83-d7dd3283ce80" providerId="ADAL" clId="{966077C7-D56F-BC4E-8E4B-D388C1F5C3CE}" dt="2020-04-13T10:54:33.186" v="603" actId="1035"/>
          <ac:graphicFrameMkLst>
            <pc:docMk/>
            <pc:sldMk cId="623722571" sldId="636"/>
            <ac:graphicFrameMk id="1216557" creationId="{00000000-0000-0000-0000-000000000000}"/>
          </ac:graphicFrameMkLst>
        </pc:graphicFrameChg>
        <pc:graphicFrameChg chg="mod">
          <ac:chgData name="Velegrakis, I. (Yannis)" userId="4f35c71a-e81a-4f2c-8f83-d7dd3283ce80" providerId="ADAL" clId="{966077C7-D56F-BC4E-8E4B-D388C1F5C3CE}" dt="2020-04-13T10:54:33.186" v="603" actId="1035"/>
          <ac:graphicFrameMkLst>
            <pc:docMk/>
            <pc:sldMk cId="623722571" sldId="636"/>
            <ac:graphicFrameMk id="1216591" creationId="{00000000-0000-0000-0000-000000000000}"/>
          </ac:graphicFrameMkLst>
        </pc:graphicFrameChg>
        <pc:graphicFrameChg chg="mod">
          <ac:chgData name="Velegrakis, I. (Yannis)" userId="4f35c71a-e81a-4f2c-8f83-d7dd3283ce80" providerId="ADAL" clId="{966077C7-D56F-BC4E-8E4B-D388C1F5C3CE}" dt="2020-04-13T10:54:33.186" v="603" actId="1035"/>
          <ac:graphicFrameMkLst>
            <pc:docMk/>
            <pc:sldMk cId="623722571" sldId="636"/>
            <ac:graphicFrameMk id="1216612" creationId="{00000000-0000-0000-0000-000000000000}"/>
          </ac:graphicFrameMkLst>
        </pc:graphicFrameChg>
        <pc:graphicFrameChg chg="mod">
          <ac:chgData name="Velegrakis, I. (Yannis)" userId="4f35c71a-e81a-4f2c-8f83-d7dd3283ce80" providerId="ADAL" clId="{966077C7-D56F-BC4E-8E4B-D388C1F5C3CE}" dt="2020-04-13T10:54:33.186" v="603" actId="1035"/>
          <ac:graphicFrameMkLst>
            <pc:docMk/>
            <pc:sldMk cId="623722571" sldId="636"/>
            <ac:graphicFrameMk id="1216668" creationId="{00000000-0000-0000-0000-000000000000}"/>
          </ac:graphicFrameMkLst>
        </pc:graphicFrameChg>
      </pc:sldChg>
      <pc:sldChg chg="delSp modSp add del modTransition">
        <pc:chgData name="Velegrakis, I. (Yannis)" userId="4f35c71a-e81a-4f2c-8f83-d7dd3283ce80" providerId="ADAL" clId="{966077C7-D56F-BC4E-8E4B-D388C1F5C3CE}" dt="2020-04-13T11:01:46.173" v="720" actId="2696"/>
        <pc:sldMkLst>
          <pc:docMk/>
          <pc:sldMk cId="3677709016" sldId="637"/>
        </pc:sldMkLst>
        <pc:spChg chg="del mod">
          <ac:chgData name="Velegrakis, I. (Yannis)" userId="4f35c71a-e81a-4f2c-8f83-d7dd3283ce80" providerId="ADAL" clId="{966077C7-D56F-BC4E-8E4B-D388C1F5C3CE}" dt="2020-04-13T10:55:37.546" v="608" actId="478"/>
          <ac:spMkLst>
            <pc:docMk/>
            <pc:sldMk cId="3677709016" sldId="637"/>
            <ac:spMk id="135" creationId="{00000000-0000-0000-0000-000000000000}"/>
          </ac:spMkLst>
        </pc:spChg>
        <pc:spChg chg="del">
          <ac:chgData name="Velegrakis, I. (Yannis)" userId="4f35c71a-e81a-4f2c-8f83-d7dd3283ce80" providerId="ADAL" clId="{966077C7-D56F-BC4E-8E4B-D388C1F5C3CE}" dt="2020-04-13T10:55:37.546" v="608" actId="478"/>
          <ac:spMkLst>
            <pc:docMk/>
            <pc:sldMk cId="3677709016" sldId="637"/>
            <ac:spMk id="136"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62"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63"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64"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66"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86"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79"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80"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81"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82"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83"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90"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705"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729"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786" creationId="{00000000-0000-0000-0000-000000000000}"/>
          </ac:spMkLst>
        </pc:spChg>
        <pc:grpChg chg="mod">
          <ac:chgData name="Velegrakis, I. (Yannis)" userId="4f35c71a-e81a-4f2c-8f83-d7dd3283ce80" providerId="ADAL" clId="{966077C7-D56F-BC4E-8E4B-D388C1F5C3CE}" dt="2020-04-13T10:55:46.428" v="632" actId="1036"/>
          <ac:grpSpMkLst>
            <pc:docMk/>
            <pc:sldMk cId="3677709016" sldId="637"/>
            <ac:grpSpMk id="1218567" creationId="{00000000-0000-0000-0000-000000000000}"/>
          </ac:grpSpMkLst>
        </pc:grpChg>
        <pc:grpChg chg="mod">
          <ac:chgData name="Velegrakis, I. (Yannis)" userId="4f35c71a-e81a-4f2c-8f83-d7dd3283ce80" providerId="ADAL" clId="{966077C7-D56F-BC4E-8E4B-D388C1F5C3CE}" dt="2020-04-13T10:55:46.428" v="632" actId="1036"/>
          <ac:grpSpMkLst>
            <pc:docMk/>
            <pc:sldMk cId="3677709016" sldId="637"/>
            <ac:grpSpMk id="1218571" creationId="{00000000-0000-0000-0000-000000000000}"/>
          </ac:grpSpMkLst>
        </pc:grpChg>
        <pc:grpChg chg="mod">
          <ac:chgData name="Velegrakis, I. (Yannis)" userId="4f35c71a-e81a-4f2c-8f83-d7dd3283ce80" providerId="ADAL" clId="{966077C7-D56F-BC4E-8E4B-D388C1F5C3CE}" dt="2020-04-13T10:55:46.428" v="632" actId="1036"/>
          <ac:grpSpMkLst>
            <pc:docMk/>
            <pc:sldMk cId="3677709016" sldId="637"/>
            <ac:grpSpMk id="1218574" creationId="{00000000-0000-0000-0000-000000000000}"/>
          </ac:grpSpMkLst>
        </pc:grpChg>
        <pc:grpChg chg="mod">
          <ac:chgData name="Velegrakis, I. (Yannis)" userId="4f35c71a-e81a-4f2c-8f83-d7dd3283ce80" providerId="ADAL" clId="{966077C7-D56F-BC4E-8E4B-D388C1F5C3CE}" dt="2020-04-13T10:55:46.428" v="632" actId="1036"/>
          <ac:grpSpMkLst>
            <pc:docMk/>
            <pc:sldMk cId="3677709016" sldId="637"/>
            <ac:grpSpMk id="1218578" creationId="{00000000-0000-0000-0000-000000000000}"/>
          </ac:grpSpMkLst>
        </pc:grpChg>
        <pc:grpChg chg="mod">
          <ac:chgData name="Velegrakis, I. (Yannis)" userId="4f35c71a-e81a-4f2c-8f83-d7dd3283ce80" providerId="ADAL" clId="{966077C7-D56F-BC4E-8E4B-D388C1F5C3CE}" dt="2020-04-13T10:55:46.428" v="632" actId="1036"/>
          <ac:grpSpMkLst>
            <pc:docMk/>
            <pc:sldMk cId="3677709016" sldId="637"/>
            <ac:grpSpMk id="1218582" creationId="{00000000-0000-0000-0000-000000000000}"/>
          </ac:grpSpMkLst>
        </pc:grpChg>
        <pc:graphicFrameChg chg="mod">
          <ac:chgData name="Velegrakis, I. (Yannis)" userId="4f35c71a-e81a-4f2c-8f83-d7dd3283ce80" providerId="ADAL" clId="{966077C7-D56F-BC4E-8E4B-D388C1F5C3CE}" dt="2020-04-13T10:55:46.428" v="632" actId="1036"/>
          <ac:graphicFrameMkLst>
            <pc:docMk/>
            <pc:sldMk cId="3677709016" sldId="637"/>
            <ac:graphicFrameMk id="1218684"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691"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706"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712"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730"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760" creationId="{00000000-0000-0000-0000-000000000000}"/>
          </ac:graphicFrameMkLst>
        </pc:graphicFrameChg>
      </pc:sldChg>
      <pc:sldChg chg="delSp modSp add modTransition">
        <pc:chgData name="Velegrakis, I. (Yannis)" userId="4f35c71a-e81a-4f2c-8f83-d7dd3283ce80" providerId="ADAL" clId="{966077C7-D56F-BC4E-8E4B-D388C1F5C3CE}" dt="2020-04-13T10:53:50.424" v="584" actId="478"/>
        <pc:sldMkLst>
          <pc:docMk/>
          <pc:sldMk cId="3959883170" sldId="638"/>
        </pc:sldMkLst>
        <pc:spChg chg="del mod">
          <ac:chgData name="Velegrakis, I. (Yannis)" userId="4f35c71a-e81a-4f2c-8f83-d7dd3283ce80" providerId="ADAL" clId="{966077C7-D56F-BC4E-8E4B-D388C1F5C3CE}" dt="2020-04-13T10:53:46.064" v="583" actId="478"/>
          <ac:spMkLst>
            <pc:docMk/>
            <pc:sldMk cId="3959883170" sldId="638"/>
            <ac:spMk id="31" creationId="{00000000-0000-0000-0000-000000000000}"/>
          </ac:spMkLst>
        </pc:spChg>
        <pc:spChg chg="del">
          <ac:chgData name="Velegrakis, I. (Yannis)" userId="4f35c71a-e81a-4f2c-8f83-d7dd3283ce80" providerId="ADAL" clId="{966077C7-D56F-BC4E-8E4B-D388C1F5C3CE}" dt="2020-04-13T10:53:50.424" v="584" actId="478"/>
          <ac:spMkLst>
            <pc:docMk/>
            <pc:sldMk cId="3959883170" sldId="638"/>
            <ac:spMk id="32" creationId="{00000000-0000-0000-0000-000000000000}"/>
          </ac:spMkLst>
        </pc:spChg>
      </pc:sldChg>
      <pc:sldChg chg="delSp modSp add modTransition">
        <pc:chgData name="Velegrakis, I. (Yannis)" userId="4f35c71a-e81a-4f2c-8f83-d7dd3283ce80" providerId="ADAL" clId="{966077C7-D56F-BC4E-8E4B-D388C1F5C3CE}" dt="2020-04-13T11:01:31.502" v="719" actId="1036"/>
        <pc:sldMkLst>
          <pc:docMk/>
          <pc:sldMk cId="2195219607" sldId="640"/>
        </pc:sldMkLst>
        <pc:spChg chg="del mod">
          <ac:chgData name="Velegrakis, I. (Yannis)" userId="4f35c71a-e81a-4f2c-8f83-d7dd3283ce80" providerId="ADAL" clId="{966077C7-D56F-BC4E-8E4B-D388C1F5C3CE}" dt="2020-04-13T11:01:21.490" v="704" actId="478"/>
          <ac:spMkLst>
            <pc:docMk/>
            <pc:sldMk cId="2195219607" sldId="640"/>
            <ac:spMk id="14" creationId="{00000000-0000-0000-0000-000000000000}"/>
          </ac:spMkLst>
        </pc:spChg>
        <pc:spChg chg="del">
          <ac:chgData name="Velegrakis, I. (Yannis)" userId="4f35c71a-e81a-4f2c-8f83-d7dd3283ce80" providerId="ADAL" clId="{966077C7-D56F-BC4E-8E4B-D388C1F5C3CE}" dt="2020-04-13T11:01:24.331" v="705" actId="478"/>
          <ac:spMkLst>
            <pc:docMk/>
            <pc:sldMk cId="2195219607" sldId="640"/>
            <ac:spMk id="15"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1"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2"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3"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4"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5"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6"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8"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9"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40"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41"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42" creationId="{00000000-0000-0000-0000-000000000000}"/>
          </ac:spMkLst>
        </pc:spChg>
      </pc:sldChg>
      <pc:sldChg chg="delSp modSp add ord modTransition">
        <pc:chgData name="Velegrakis, I. (Yannis)" userId="4f35c71a-e81a-4f2c-8f83-d7dd3283ce80" providerId="ADAL" clId="{966077C7-D56F-BC4E-8E4B-D388C1F5C3CE}" dt="2020-04-13T10:55:26.267" v="607" actId="1076"/>
        <pc:sldMkLst>
          <pc:docMk/>
          <pc:sldMk cId="274518929" sldId="641"/>
        </pc:sldMkLst>
        <pc:spChg chg="del mod">
          <ac:chgData name="Velegrakis, I. (Yannis)" userId="4f35c71a-e81a-4f2c-8f83-d7dd3283ce80" providerId="ADAL" clId="{966077C7-D56F-BC4E-8E4B-D388C1F5C3CE}" dt="2020-04-13T10:55:21.282" v="606" actId="478"/>
          <ac:spMkLst>
            <pc:docMk/>
            <pc:sldMk cId="274518929" sldId="641"/>
            <ac:spMk id="4" creationId="{00000000-0000-0000-0000-000000000000}"/>
          </ac:spMkLst>
        </pc:spChg>
        <pc:spChg chg="del">
          <ac:chgData name="Velegrakis, I. (Yannis)" userId="4f35c71a-e81a-4f2c-8f83-d7dd3283ce80" providerId="ADAL" clId="{966077C7-D56F-BC4E-8E4B-D388C1F5C3CE}" dt="2020-04-13T10:55:21.282" v="606" actId="478"/>
          <ac:spMkLst>
            <pc:docMk/>
            <pc:sldMk cId="274518929" sldId="641"/>
            <ac:spMk id="5" creationId="{00000000-0000-0000-0000-000000000000}"/>
          </ac:spMkLst>
        </pc:spChg>
        <pc:spChg chg="mod">
          <ac:chgData name="Velegrakis, I. (Yannis)" userId="4f35c71a-e81a-4f2c-8f83-d7dd3283ce80" providerId="ADAL" clId="{966077C7-D56F-BC4E-8E4B-D388C1F5C3CE}" dt="2020-04-13T10:55:26.267" v="607" actId="1076"/>
          <ac:spMkLst>
            <pc:docMk/>
            <pc:sldMk cId="274518929" sldId="641"/>
            <ac:spMk id="1227779" creationId="{00000000-0000-0000-0000-000000000000}"/>
          </ac:spMkLst>
        </pc:spChg>
      </pc:sldChg>
      <pc:sldChg chg="modSp add del modTransition">
        <pc:chgData name="Velegrakis, I. (Yannis)" userId="4f35c71a-e81a-4f2c-8f83-d7dd3283ce80" providerId="ADAL" clId="{966077C7-D56F-BC4E-8E4B-D388C1F5C3CE}" dt="2020-04-13T10:54:06.663" v="587" actId="2696"/>
        <pc:sldMkLst>
          <pc:docMk/>
          <pc:sldMk cId="2999509989" sldId="657"/>
        </pc:sldMkLst>
        <pc:spChg chg="mod">
          <ac:chgData name="Velegrakis, I. (Yannis)" userId="4f35c71a-e81a-4f2c-8f83-d7dd3283ce80" providerId="ADAL" clId="{966077C7-D56F-BC4E-8E4B-D388C1F5C3CE}" dt="2020-04-13T09:55:27.881" v="148"/>
          <ac:spMkLst>
            <pc:docMk/>
            <pc:sldMk cId="2999509989" sldId="657"/>
            <ac:spMk id="4" creationId="{00000000-0000-0000-0000-000000000000}"/>
          </ac:spMkLst>
        </pc:spChg>
      </pc:sldChg>
      <pc:sldChg chg="modSp add del modTransition">
        <pc:chgData name="Velegrakis, I. (Yannis)" userId="4f35c71a-e81a-4f2c-8f83-d7dd3283ce80" providerId="ADAL" clId="{966077C7-D56F-BC4E-8E4B-D388C1F5C3CE}" dt="2020-04-13T10:54:07.932" v="588" actId="2696"/>
        <pc:sldMkLst>
          <pc:docMk/>
          <pc:sldMk cId="3845281161" sldId="658"/>
        </pc:sldMkLst>
        <pc:spChg chg="mod">
          <ac:chgData name="Velegrakis, I. (Yannis)" userId="4f35c71a-e81a-4f2c-8f83-d7dd3283ce80" providerId="ADAL" clId="{966077C7-D56F-BC4E-8E4B-D388C1F5C3CE}" dt="2020-04-13T09:55:27.881" v="148"/>
          <ac:spMkLst>
            <pc:docMk/>
            <pc:sldMk cId="3845281161" sldId="658"/>
            <ac:spMk id="4" creationId="{00000000-0000-0000-0000-000000000000}"/>
          </ac:spMkLst>
        </pc:spChg>
      </pc:sldChg>
      <pc:sldChg chg="modSp add del modTransition">
        <pc:chgData name="Velegrakis, I. (Yannis)" userId="4f35c71a-e81a-4f2c-8f83-d7dd3283ce80" providerId="ADAL" clId="{966077C7-D56F-BC4E-8E4B-D388C1F5C3CE}" dt="2020-04-13T10:55:51.719" v="633" actId="2696"/>
        <pc:sldMkLst>
          <pc:docMk/>
          <pc:sldMk cId="2540676525" sldId="662"/>
        </pc:sldMkLst>
        <pc:spChg chg="mod">
          <ac:chgData name="Velegrakis, I. (Yannis)" userId="4f35c71a-e81a-4f2c-8f83-d7dd3283ce80" providerId="ADAL" clId="{966077C7-D56F-BC4E-8E4B-D388C1F5C3CE}" dt="2020-04-13T09:55:27.881" v="148"/>
          <ac:spMkLst>
            <pc:docMk/>
            <pc:sldMk cId="2540676525" sldId="662"/>
            <ac:spMk id="4" creationId="{00000000-0000-0000-0000-000000000000}"/>
          </ac:spMkLst>
        </pc:spChg>
      </pc:sldChg>
      <pc:sldChg chg="delSp modSp add modTransition">
        <pc:chgData name="Velegrakis, I. (Yannis)" userId="4f35c71a-e81a-4f2c-8f83-d7dd3283ce80" providerId="ADAL" clId="{966077C7-D56F-BC4E-8E4B-D388C1F5C3CE}" dt="2020-04-13T11:00:38.166" v="696" actId="478"/>
        <pc:sldMkLst>
          <pc:docMk/>
          <pc:sldMk cId="465483980" sldId="663"/>
        </pc:sldMkLst>
        <pc:spChg chg="del mod">
          <ac:chgData name="Velegrakis, I. (Yannis)" userId="4f35c71a-e81a-4f2c-8f83-d7dd3283ce80" providerId="ADAL" clId="{966077C7-D56F-BC4E-8E4B-D388C1F5C3CE}" dt="2020-04-13T11:00:38.166" v="696" actId="478"/>
          <ac:spMkLst>
            <pc:docMk/>
            <pc:sldMk cId="465483980" sldId="663"/>
            <ac:spMk id="139" creationId="{00000000-0000-0000-0000-000000000000}"/>
          </ac:spMkLst>
        </pc:spChg>
        <pc:spChg chg="del">
          <ac:chgData name="Velegrakis, I. (Yannis)" userId="4f35c71a-e81a-4f2c-8f83-d7dd3283ce80" providerId="ADAL" clId="{966077C7-D56F-BC4E-8E4B-D388C1F5C3CE}" dt="2020-04-13T11:00:38.166" v="696" actId="478"/>
          <ac:spMkLst>
            <pc:docMk/>
            <pc:sldMk cId="465483980" sldId="663"/>
            <ac:spMk id="140" creationId="{00000000-0000-0000-0000-000000000000}"/>
          </ac:spMkLst>
        </pc:spChg>
      </pc:sldChg>
      <pc:sldChg chg="delSp modSp add modTransition">
        <pc:chgData name="Velegrakis, I. (Yannis)" userId="4f35c71a-e81a-4f2c-8f83-d7dd3283ce80" providerId="ADAL" clId="{966077C7-D56F-BC4E-8E4B-D388C1F5C3CE}" dt="2020-04-13T11:00:42.605" v="697" actId="478"/>
        <pc:sldMkLst>
          <pc:docMk/>
          <pc:sldMk cId="3622904964" sldId="664"/>
        </pc:sldMkLst>
        <pc:spChg chg="del mod">
          <ac:chgData name="Velegrakis, I. (Yannis)" userId="4f35c71a-e81a-4f2c-8f83-d7dd3283ce80" providerId="ADAL" clId="{966077C7-D56F-BC4E-8E4B-D388C1F5C3CE}" dt="2020-04-13T11:00:42.605" v="697" actId="478"/>
          <ac:spMkLst>
            <pc:docMk/>
            <pc:sldMk cId="3622904964" sldId="664"/>
            <ac:spMk id="139" creationId="{00000000-0000-0000-0000-000000000000}"/>
          </ac:spMkLst>
        </pc:spChg>
        <pc:spChg chg="del">
          <ac:chgData name="Velegrakis, I. (Yannis)" userId="4f35c71a-e81a-4f2c-8f83-d7dd3283ce80" providerId="ADAL" clId="{966077C7-D56F-BC4E-8E4B-D388C1F5C3CE}" dt="2020-04-13T11:00:42.605" v="697" actId="478"/>
          <ac:spMkLst>
            <pc:docMk/>
            <pc:sldMk cId="3622904964" sldId="664"/>
            <ac:spMk id="140" creationId="{00000000-0000-0000-0000-000000000000}"/>
          </ac:spMkLst>
        </pc:spChg>
      </pc:sldChg>
      <pc:sldChg chg="addSp delSp modSp add modTransition">
        <pc:chgData name="Velegrakis, I. (Yannis)" userId="4f35c71a-e81a-4f2c-8f83-d7dd3283ce80" providerId="ADAL" clId="{966077C7-D56F-BC4E-8E4B-D388C1F5C3CE}" dt="2020-04-13T11:00:51.938" v="700" actId="478"/>
        <pc:sldMkLst>
          <pc:docMk/>
          <pc:sldMk cId="3458204013" sldId="665"/>
        </pc:sldMkLst>
        <pc:spChg chg="add del mod">
          <ac:chgData name="Velegrakis, I. (Yannis)" userId="4f35c71a-e81a-4f2c-8f83-d7dd3283ce80" providerId="ADAL" clId="{966077C7-D56F-BC4E-8E4B-D388C1F5C3CE}" dt="2020-04-13T11:00:51.938" v="700" actId="478"/>
          <ac:spMkLst>
            <pc:docMk/>
            <pc:sldMk cId="3458204013" sldId="665"/>
            <ac:spMk id="139" creationId="{00000000-0000-0000-0000-000000000000}"/>
          </ac:spMkLst>
        </pc:spChg>
        <pc:spChg chg="add del">
          <ac:chgData name="Velegrakis, I. (Yannis)" userId="4f35c71a-e81a-4f2c-8f83-d7dd3283ce80" providerId="ADAL" clId="{966077C7-D56F-BC4E-8E4B-D388C1F5C3CE}" dt="2020-04-13T11:00:51.938" v="700" actId="478"/>
          <ac:spMkLst>
            <pc:docMk/>
            <pc:sldMk cId="3458204013" sldId="665"/>
            <ac:spMk id="140" creationId="{00000000-0000-0000-0000-000000000000}"/>
          </ac:spMkLst>
        </pc:spChg>
        <pc:spChg chg="add del">
          <ac:chgData name="Velegrakis, I. (Yannis)" userId="4f35c71a-e81a-4f2c-8f83-d7dd3283ce80" providerId="ADAL" clId="{966077C7-D56F-BC4E-8E4B-D388C1F5C3CE}" dt="2020-04-13T11:00:48.162" v="699" actId="478"/>
          <ac:spMkLst>
            <pc:docMk/>
            <pc:sldMk cId="3458204013" sldId="665"/>
            <ac:spMk id="1281051" creationId="{00000000-0000-0000-0000-000000000000}"/>
          </ac:spMkLst>
        </pc:spChg>
        <pc:spChg chg="mod">
          <ac:chgData name="Velegrakis, I. (Yannis)" userId="4f35c71a-e81a-4f2c-8f83-d7dd3283ce80" providerId="ADAL" clId="{966077C7-D56F-BC4E-8E4B-D388C1F5C3CE}" dt="2020-04-13T11:00:24.573" v="694" actId="14100"/>
          <ac:spMkLst>
            <pc:docMk/>
            <pc:sldMk cId="3458204013" sldId="665"/>
            <ac:spMk id="1281162" creationId="{00000000-0000-0000-0000-000000000000}"/>
          </ac:spMkLst>
        </pc:spChg>
        <pc:graphicFrameChg chg="add del">
          <ac:chgData name="Velegrakis, I. (Yannis)" userId="4f35c71a-e81a-4f2c-8f83-d7dd3283ce80" providerId="ADAL" clId="{966077C7-D56F-BC4E-8E4B-D388C1F5C3CE}" dt="2020-04-13T11:00:48.162" v="699" actId="478"/>
          <ac:graphicFrameMkLst>
            <pc:docMk/>
            <pc:sldMk cId="3458204013" sldId="665"/>
            <ac:graphicFrameMk id="1281103" creationId="{00000000-0000-0000-0000-000000000000}"/>
          </ac:graphicFrameMkLst>
        </pc:graphicFrameChg>
      </pc:sldChg>
      <pc:sldChg chg="delSp modSp add modTransition">
        <pc:chgData name="Velegrakis, I. (Yannis)" userId="4f35c71a-e81a-4f2c-8f83-d7dd3283ce80" providerId="ADAL" clId="{966077C7-D56F-BC4E-8E4B-D388C1F5C3CE}" dt="2020-04-13T11:00:56.796" v="701" actId="478"/>
        <pc:sldMkLst>
          <pc:docMk/>
          <pc:sldMk cId="4238484092" sldId="666"/>
        </pc:sldMkLst>
        <pc:spChg chg="del mod">
          <ac:chgData name="Velegrakis, I. (Yannis)" userId="4f35c71a-e81a-4f2c-8f83-d7dd3283ce80" providerId="ADAL" clId="{966077C7-D56F-BC4E-8E4B-D388C1F5C3CE}" dt="2020-04-13T11:00:56.796" v="701" actId="478"/>
          <ac:spMkLst>
            <pc:docMk/>
            <pc:sldMk cId="4238484092" sldId="666"/>
            <ac:spMk id="143" creationId="{00000000-0000-0000-0000-000000000000}"/>
          </ac:spMkLst>
        </pc:spChg>
        <pc:spChg chg="del">
          <ac:chgData name="Velegrakis, I. (Yannis)" userId="4f35c71a-e81a-4f2c-8f83-d7dd3283ce80" providerId="ADAL" clId="{966077C7-D56F-BC4E-8E4B-D388C1F5C3CE}" dt="2020-04-13T11:00:56.796" v="701" actId="478"/>
          <ac:spMkLst>
            <pc:docMk/>
            <pc:sldMk cId="4238484092" sldId="666"/>
            <ac:spMk id="144" creationId="{00000000-0000-0000-0000-000000000000}"/>
          </ac:spMkLst>
        </pc:spChg>
        <pc:spChg chg="mod">
          <ac:chgData name="Velegrakis, I. (Yannis)" userId="4f35c71a-e81a-4f2c-8f83-d7dd3283ce80" providerId="ADAL" clId="{966077C7-D56F-BC4E-8E4B-D388C1F5C3CE}" dt="2020-04-13T11:00:28.858" v="695" actId="1076"/>
          <ac:spMkLst>
            <pc:docMk/>
            <pc:sldMk cId="4238484092" sldId="666"/>
            <ac:spMk id="1283210" creationId="{00000000-0000-0000-0000-000000000000}"/>
          </ac:spMkLst>
        </pc:spChg>
      </pc:sldChg>
      <pc:sldChg chg="delSp modSp add modTransition">
        <pc:chgData name="Velegrakis, I. (Yannis)" userId="4f35c71a-e81a-4f2c-8f83-d7dd3283ce80" providerId="ADAL" clId="{966077C7-D56F-BC4E-8E4B-D388C1F5C3CE}" dt="2020-04-13T11:01:01.453" v="702" actId="478"/>
        <pc:sldMkLst>
          <pc:docMk/>
          <pc:sldMk cId="1940927994" sldId="667"/>
        </pc:sldMkLst>
        <pc:spChg chg="del mod">
          <ac:chgData name="Velegrakis, I. (Yannis)" userId="4f35c71a-e81a-4f2c-8f83-d7dd3283ce80" providerId="ADAL" clId="{966077C7-D56F-BC4E-8E4B-D388C1F5C3CE}" dt="2020-04-13T11:01:01.453" v="702" actId="478"/>
          <ac:spMkLst>
            <pc:docMk/>
            <pc:sldMk cId="1940927994" sldId="667"/>
            <ac:spMk id="210" creationId="{00000000-0000-0000-0000-000000000000}"/>
          </ac:spMkLst>
        </pc:spChg>
        <pc:spChg chg="del">
          <ac:chgData name="Velegrakis, I. (Yannis)" userId="4f35c71a-e81a-4f2c-8f83-d7dd3283ce80" providerId="ADAL" clId="{966077C7-D56F-BC4E-8E4B-D388C1F5C3CE}" dt="2020-04-13T11:01:01.453" v="702" actId="478"/>
          <ac:spMkLst>
            <pc:docMk/>
            <pc:sldMk cId="1940927994" sldId="667"/>
            <ac:spMk id="211" creationId="{00000000-0000-0000-0000-000000000000}"/>
          </ac:spMkLst>
        </pc:spChg>
      </pc:sldChg>
      <pc:sldChg chg="modSp add del modTransition">
        <pc:chgData name="Velegrakis, I. (Yannis)" userId="4f35c71a-e81a-4f2c-8f83-d7dd3283ce80" providerId="ADAL" clId="{966077C7-D56F-BC4E-8E4B-D388C1F5C3CE}" dt="2020-04-13T10:59:19.743" v="690" actId="2696"/>
        <pc:sldMkLst>
          <pc:docMk/>
          <pc:sldMk cId="3254877911" sldId="668"/>
        </pc:sldMkLst>
        <pc:spChg chg="mod">
          <ac:chgData name="Velegrakis, I. (Yannis)" userId="4f35c71a-e81a-4f2c-8f83-d7dd3283ce80" providerId="ADAL" clId="{966077C7-D56F-BC4E-8E4B-D388C1F5C3CE}" dt="2020-04-13T09:55:27.881" v="148"/>
          <ac:spMkLst>
            <pc:docMk/>
            <pc:sldMk cId="3254877911" sldId="668"/>
            <ac:spMk id="222" creationId="{00000000-0000-0000-0000-000000000000}"/>
          </ac:spMkLst>
        </pc:spChg>
      </pc:sldChg>
      <pc:sldChg chg="delSp modSp add modTransition">
        <pc:chgData name="Velegrakis, I. (Yannis)" userId="4f35c71a-e81a-4f2c-8f83-d7dd3283ce80" providerId="ADAL" clId="{966077C7-D56F-BC4E-8E4B-D388C1F5C3CE}" dt="2020-04-13T11:01:08.559" v="703" actId="478"/>
        <pc:sldMkLst>
          <pc:docMk/>
          <pc:sldMk cId="546757173" sldId="669"/>
        </pc:sldMkLst>
        <pc:spChg chg="del mod">
          <ac:chgData name="Velegrakis, I. (Yannis)" userId="4f35c71a-e81a-4f2c-8f83-d7dd3283ce80" providerId="ADAL" clId="{966077C7-D56F-BC4E-8E4B-D388C1F5C3CE}" dt="2020-04-13T11:01:08.559" v="703" actId="478"/>
          <ac:spMkLst>
            <pc:docMk/>
            <pc:sldMk cId="546757173" sldId="669"/>
            <ac:spMk id="32" creationId="{00000000-0000-0000-0000-000000000000}"/>
          </ac:spMkLst>
        </pc:spChg>
        <pc:spChg chg="del">
          <ac:chgData name="Velegrakis, I. (Yannis)" userId="4f35c71a-e81a-4f2c-8f83-d7dd3283ce80" providerId="ADAL" clId="{966077C7-D56F-BC4E-8E4B-D388C1F5C3CE}" dt="2020-04-13T11:01:08.559" v="703" actId="478"/>
          <ac:spMkLst>
            <pc:docMk/>
            <pc:sldMk cId="546757173" sldId="669"/>
            <ac:spMk id="33" creationId="{00000000-0000-0000-0000-000000000000}"/>
          </ac:spMkLst>
        </pc:spChg>
      </pc:sldChg>
      <pc:sldChg chg="modSp add del modTransition">
        <pc:chgData name="Velegrakis, I. (Yannis)" userId="4f35c71a-e81a-4f2c-8f83-d7dd3283ce80" providerId="ADAL" clId="{966077C7-D56F-BC4E-8E4B-D388C1F5C3CE}" dt="2020-04-13T10:59:31.087" v="691" actId="2696"/>
        <pc:sldMkLst>
          <pc:docMk/>
          <pc:sldMk cId="1233302642" sldId="682"/>
        </pc:sldMkLst>
        <pc:spChg chg="mod">
          <ac:chgData name="Velegrakis, I. (Yannis)" userId="4f35c71a-e81a-4f2c-8f83-d7dd3283ce80" providerId="ADAL" clId="{966077C7-D56F-BC4E-8E4B-D388C1F5C3CE}" dt="2020-04-13T09:55:27.881" v="148"/>
          <ac:spMkLst>
            <pc:docMk/>
            <pc:sldMk cId="1233302642" sldId="682"/>
            <ac:spMk id="20" creationId="{00000000-0000-0000-0000-000000000000}"/>
          </ac:spMkLst>
        </pc:spChg>
      </pc:sldChg>
      <pc:sldChg chg="modSp add del modTransition">
        <pc:chgData name="Velegrakis, I. (Yannis)" userId="4f35c71a-e81a-4f2c-8f83-d7dd3283ce80" providerId="ADAL" clId="{966077C7-D56F-BC4E-8E4B-D388C1F5C3CE}" dt="2020-04-13T10:59:35.365" v="692" actId="2696"/>
        <pc:sldMkLst>
          <pc:docMk/>
          <pc:sldMk cId="379921162" sldId="683"/>
        </pc:sldMkLst>
        <pc:spChg chg="mod">
          <ac:chgData name="Velegrakis, I. (Yannis)" userId="4f35c71a-e81a-4f2c-8f83-d7dd3283ce80" providerId="ADAL" clId="{966077C7-D56F-BC4E-8E4B-D388C1F5C3CE}" dt="2020-04-13T09:55:27.881" v="148"/>
          <ac:spMkLst>
            <pc:docMk/>
            <pc:sldMk cId="379921162" sldId="683"/>
            <ac:spMk id="20" creationId="{00000000-0000-0000-0000-000000000000}"/>
          </ac:spMkLst>
        </pc:spChg>
      </pc:sldChg>
      <pc:sldChg chg="modSp add del modTransition">
        <pc:chgData name="Velegrakis, I. (Yannis)" userId="4f35c71a-e81a-4f2c-8f83-d7dd3283ce80" providerId="ADAL" clId="{966077C7-D56F-BC4E-8E4B-D388C1F5C3CE}" dt="2020-04-13T10:59:36.251" v="693" actId="2696"/>
        <pc:sldMkLst>
          <pc:docMk/>
          <pc:sldMk cId="4179890391" sldId="688"/>
        </pc:sldMkLst>
        <pc:spChg chg="mod">
          <ac:chgData name="Velegrakis, I. (Yannis)" userId="4f35c71a-e81a-4f2c-8f83-d7dd3283ce80" providerId="ADAL" clId="{966077C7-D56F-BC4E-8E4B-D388C1F5C3CE}" dt="2020-04-13T09:55:27.881" v="148"/>
          <ac:spMkLst>
            <pc:docMk/>
            <pc:sldMk cId="4179890391" sldId="688"/>
            <ac:spMk id="37" creationId="{00000000-0000-0000-0000-000000000000}"/>
          </ac:spMkLst>
        </pc:spChg>
      </pc:sldChg>
      <pc:sldChg chg="addSp delSp modSp add modTransition">
        <pc:chgData name="Velegrakis, I. (Yannis)" userId="4f35c71a-e81a-4f2c-8f83-d7dd3283ce80" providerId="ADAL" clId="{966077C7-D56F-BC4E-8E4B-D388C1F5C3CE}" dt="2020-04-13T10:57:30.343" v="659" actId="1076"/>
        <pc:sldMkLst>
          <pc:docMk/>
          <pc:sldMk cId="473806783" sldId="689"/>
        </pc:sldMkLst>
        <pc:spChg chg="add del mod">
          <ac:chgData name="Velegrakis, I. (Yannis)" userId="4f35c71a-e81a-4f2c-8f83-d7dd3283ce80" providerId="ADAL" clId="{966077C7-D56F-BC4E-8E4B-D388C1F5C3CE}" dt="2020-04-13T10:56:49.922" v="638"/>
          <ac:spMkLst>
            <pc:docMk/>
            <pc:sldMk cId="473806783" sldId="689"/>
            <ac:spMk id="2" creationId="{2E0C19EE-1668-504D-98E8-0D3226B89243}"/>
          </ac:spMkLst>
        </pc:spChg>
        <pc:spChg chg="add del mod">
          <ac:chgData name="Velegrakis, I. (Yannis)" userId="4f35c71a-e81a-4f2c-8f83-d7dd3283ce80" providerId="ADAL" clId="{966077C7-D56F-BC4E-8E4B-D388C1F5C3CE}" dt="2020-04-13T10:56:49.922" v="638"/>
          <ac:spMkLst>
            <pc:docMk/>
            <pc:sldMk cId="473806783" sldId="689"/>
            <ac:spMk id="3" creationId="{14EDB3A1-5B34-C94D-AC8A-A6E9AA3B8A18}"/>
          </ac:spMkLst>
        </pc:spChg>
        <pc:spChg chg="add del mod">
          <ac:chgData name="Velegrakis, I. (Yannis)" userId="4f35c71a-e81a-4f2c-8f83-d7dd3283ce80" providerId="ADAL" clId="{966077C7-D56F-BC4E-8E4B-D388C1F5C3CE}" dt="2020-04-13T10:56:49.922" v="638"/>
          <ac:spMkLst>
            <pc:docMk/>
            <pc:sldMk cId="473806783" sldId="689"/>
            <ac:spMk id="4" creationId="{2DC32AEA-E263-4A48-8CC0-B4778E050255}"/>
          </ac:spMkLst>
        </pc:spChg>
        <pc:spChg chg="del mod">
          <ac:chgData name="Velegrakis, I. (Yannis)" userId="4f35c71a-e81a-4f2c-8f83-d7dd3283ce80" providerId="ADAL" clId="{966077C7-D56F-BC4E-8E4B-D388C1F5C3CE}" dt="2020-04-13T10:57:23.649" v="658" actId="478"/>
          <ac:spMkLst>
            <pc:docMk/>
            <pc:sldMk cId="473806783" sldId="689"/>
            <ac:spMk id="18" creationId="{00000000-0000-0000-0000-000000000000}"/>
          </ac:spMkLst>
        </pc:spChg>
        <pc:spChg chg="del">
          <ac:chgData name="Velegrakis, I. (Yannis)" userId="4f35c71a-e81a-4f2c-8f83-d7dd3283ce80" providerId="ADAL" clId="{966077C7-D56F-BC4E-8E4B-D388C1F5C3CE}" dt="2020-04-13T10:57:23.649" v="658" actId="478"/>
          <ac:spMkLst>
            <pc:docMk/>
            <pc:sldMk cId="473806783" sldId="689"/>
            <ac:spMk id="19" creationId="{00000000-0000-0000-0000-000000000000}"/>
          </ac:spMkLst>
        </pc:spChg>
        <pc:spChg chg="mod">
          <ac:chgData name="Velegrakis, I. (Yannis)" userId="4f35c71a-e81a-4f2c-8f83-d7dd3283ce80" providerId="ADAL" clId="{966077C7-D56F-BC4E-8E4B-D388C1F5C3CE}" dt="2020-04-13T10:57:19.079" v="657" actId="14100"/>
          <ac:spMkLst>
            <pc:docMk/>
            <pc:sldMk cId="473806783" sldId="689"/>
            <ac:spMk id="1327107"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08"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09"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0"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1"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2"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3"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4"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5"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6"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7"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8"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9"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20"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21" creationId="{00000000-0000-0000-0000-000000000000}"/>
          </ac:spMkLst>
        </pc:spChg>
      </pc:sldChg>
      <pc:sldChg chg="addSp delSp modSp add">
        <pc:chgData name="Velegrakis, I. (Yannis)" userId="4f35c71a-e81a-4f2c-8f83-d7dd3283ce80" providerId="ADAL" clId="{966077C7-D56F-BC4E-8E4B-D388C1F5C3CE}" dt="2020-04-13T10:56:40.200" v="637" actId="27636"/>
        <pc:sldMkLst>
          <pc:docMk/>
          <pc:sldMk cId="749038015" sldId="690"/>
        </pc:sldMkLst>
        <pc:spChg chg="add del mod">
          <ac:chgData name="Velegrakis, I. (Yannis)" userId="4f35c71a-e81a-4f2c-8f83-d7dd3283ce80" providerId="ADAL" clId="{966077C7-D56F-BC4E-8E4B-D388C1F5C3CE}" dt="2020-04-13T10:56:33.856" v="636"/>
          <ac:spMkLst>
            <pc:docMk/>
            <pc:sldMk cId="749038015" sldId="690"/>
            <ac:spMk id="2" creationId="{4CCE829A-73C7-7646-92EB-5B013F7D5E40}"/>
          </ac:spMkLst>
        </pc:spChg>
        <pc:spChg chg="add del mod">
          <ac:chgData name="Velegrakis, I. (Yannis)" userId="4f35c71a-e81a-4f2c-8f83-d7dd3283ce80" providerId="ADAL" clId="{966077C7-D56F-BC4E-8E4B-D388C1F5C3CE}" dt="2020-04-13T10:56:33.856" v="636"/>
          <ac:spMkLst>
            <pc:docMk/>
            <pc:sldMk cId="749038015" sldId="690"/>
            <ac:spMk id="3" creationId="{36C019FC-E518-4F4D-94D6-B36187AA5356}"/>
          </ac:spMkLst>
        </pc:spChg>
        <pc:spChg chg="del mod">
          <ac:chgData name="Velegrakis, I. (Yannis)" userId="4f35c71a-e81a-4f2c-8f83-d7dd3283ce80" providerId="ADAL" clId="{966077C7-D56F-BC4E-8E4B-D388C1F5C3CE}" dt="2020-04-13T10:56:29.294" v="635" actId="478"/>
          <ac:spMkLst>
            <pc:docMk/>
            <pc:sldMk cId="749038015" sldId="690"/>
            <ac:spMk id="5" creationId="{00000000-0000-0000-0000-000000000000}"/>
          </ac:spMkLst>
        </pc:spChg>
        <pc:spChg chg="del">
          <ac:chgData name="Velegrakis, I. (Yannis)" userId="4f35c71a-e81a-4f2c-8f83-d7dd3283ce80" providerId="ADAL" clId="{966077C7-D56F-BC4E-8E4B-D388C1F5C3CE}" dt="2020-04-13T10:56:29.294" v="635" actId="478"/>
          <ac:spMkLst>
            <pc:docMk/>
            <pc:sldMk cId="749038015" sldId="690"/>
            <ac:spMk id="6" creationId="{00000000-0000-0000-0000-000000000000}"/>
          </ac:spMkLst>
        </pc:spChg>
        <pc:spChg chg="mod">
          <ac:chgData name="Velegrakis, I. (Yannis)" userId="4f35c71a-e81a-4f2c-8f83-d7dd3283ce80" providerId="ADAL" clId="{966077C7-D56F-BC4E-8E4B-D388C1F5C3CE}" dt="2020-04-13T10:56:40.200" v="637" actId="27636"/>
          <ac:spMkLst>
            <pc:docMk/>
            <pc:sldMk cId="749038015" sldId="690"/>
            <ac:spMk id="1329155" creationId="{00000000-0000-0000-0000-000000000000}"/>
          </ac:spMkLst>
        </pc:spChg>
      </pc:sldChg>
      <pc:sldChg chg="modSp add del">
        <pc:chgData name="Velegrakis, I. (Yannis)" userId="4f35c71a-e81a-4f2c-8f83-d7dd3283ce80" providerId="ADAL" clId="{966077C7-D56F-BC4E-8E4B-D388C1F5C3CE}" dt="2020-04-13T10:58:32.506" v="662" actId="2696"/>
        <pc:sldMkLst>
          <pc:docMk/>
          <pc:sldMk cId="3200350523" sldId="691"/>
        </pc:sldMkLst>
        <pc:spChg chg="mod">
          <ac:chgData name="Velegrakis, I. (Yannis)" userId="4f35c71a-e81a-4f2c-8f83-d7dd3283ce80" providerId="ADAL" clId="{966077C7-D56F-BC4E-8E4B-D388C1F5C3CE}" dt="2020-04-13T09:55:27.881" v="148"/>
          <ac:spMkLst>
            <pc:docMk/>
            <pc:sldMk cId="3200350523" sldId="691"/>
            <ac:spMk id="119" creationId="{00000000-0000-0000-0000-000000000000}"/>
          </ac:spMkLst>
        </pc:spChg>
      </pc:sldChg>
      <pc:sldChg chg="modSp add del">
        <pc:chgData name="Velegrakis, I. (Yannis)" userId="4f35c71a-e81a-4f2c-8f83-d7dd3283ce80" providerId="ADAL" clId="{966077C7-D56F-BC4E-8E4B-D388C1F5C3CE}" dt="2020-04-13T10:58:26.674" v="660" actId="2696"/>
        <pc:sldMkLst>
          <pc:docMk/>
          <pc:sldMk cId="653116213" sldId="692"/>
        </pc:sldMkLst>
        <pc:spChg chg="mod">
          <ac:chgData name="Velegrakis, I. (Yannis)" userId="4f35c71a-e81a-4f2c-8f83-d7dd3283ce80" providerId="ADAL" clId="{966077C7-D56F-BC4E-8E4B-D388C1F5C3CE}" dt="2020-04-13T09:55:27.881" v="148"/>
          <ac:spMkLst>
            <pc:docMk/>
            <pc:sldMk cId="653116213" sldId="692"/>
            <ac:spMk id="121" creationId="{00000000-0000-0000-0000-000000000000}"/>
          </ac:spMkLst>
        </pc:spChg>
      </pc:sldChg>
      <pc:sldChg chg="modSp add del">
        <pc:chgData name="Velegrakis, I. (Yannis)" userId="4f35c71a-e81a-4f2c-8f83-d7dd3283ce80" providerId="ADAL" clId="{966077C7-D56F-BC4E-8E4B-D388C1F5C3CE}" dt="2020-04-13T10:58:28.675" v="661" actId="2696"/>
        <pc:sldMkLst>
          <pc:docMk/>
          <pc:sldMk cId="262226965" sldId="693"/>
        </pc:sldMkLst>
        <pc:spChg chg="mod">
          <ac:chgData name="Velegrakis, I. (Yannis)" userId="4f35c71a-e81a-4f2c-8f83-d7dd3283ce80" providerId="ADAL" clId="{966077C7-D56F-BC4E-8E4B-D388C1F5C3CE}" dt="2020-04-13T09:55:27.881" v="148"/>
          <ac:spMkLst>
            <pc:docMk/>
            <pc:sldMk cId="262226965" sldId="693"/>
            <ac:spMk id="4" creationId="{00000000-0000-0000-0000-000000000000}"/>
          </ac:spMkLst>
        </pc:spChg>
      </pc:sldChg>
      <pc:sldChg chg="addSp delSp modSp add modTransition">
        <pc:chgData name="Velegrakis, I. (Yannis)" userId="4f35c71a-e81a-4f2c-8f83-d7dd3283ce80" providerId="ADAL" clId="{966077C7-D56F-BC4E-8E4B-D388C1F5C3CE}" dt="2020-04-13T10:58:58.969" v="689"/>
        <pc:sldMkLst>
          <pc:docMk/>
          <pc:sldMk cId="3829975290" sldId="694"/>
        </pc:sldMkLst>
        <pc:spChg chg="add del mod">
          <ac:chgData name="Velegrakis, I. (Yannis)" userId="4f35c71a-e81a-4f2c-8f83-d7dd3283ce80" providerId="ADAL" clId="{966077C7-D56F-BC4E-8E4B-D388C1F5C3CE}" dt="2020-04-13T10:58:54.931" v="688"/>
          <ac:spMkLst>
            <pc:docMk/>
            <pc:sldMk cId="3829975290" sldId="694"/>
            <ac:spMk id="2" creationId="{AC93FEF2-83D1-6D48-9E12-FECAB9A16471}"/>
          </ac:spMkLst>
        </pc:spChg>
        <pc:spChg chg="add del mod">
          <ac:chgData name="Velegrakis, I. (Yannis)" userId="4f35c71a-e81a-4f2c-8f83-d7dd3283ce80" providerId="ADAL" clId="{966077C7-D56F-BC4E-8E4B-D388C1F5C3CE}" dt="2020-04-13T10:58:58.969" v="689"/>
          <ac:spMkLst>
            <pc:docMk/>
            <pc:sldMk cId="3829975290" sldId="694"/>
            <ac:spMk id="3" creationId="{83936CEB-404C-5247-AA33-DDD712648075}"/>
          </ac:spMkLst>
        </pc:spChg>
        <pc:spChg chg="del mod">
          <ac:chgData name="Velegrakis, I. (Yannis)" userId="4f35c71a-e81a-4f2c-8f83-d7dd3283ce80" providerId="ADAL" clId="{966077C7-D56F-BC4E-8E4B-D388C1F5C3CE}" dt="2020-04-13T10:58:50.891" v="686" actId="478"/>
          <ac:spMkLst>
            <pc:docMk/>
            <pc:sldMk cId="3829975290" sldId="694"/>
            <ac:spMk id="4" creationId="{00000000-0000-0000-0000-000000000000}"/>
          </ac:spMkLst>
        </pc:spChg>
        <pc:spChg chg="del">
          <ac:chgData name="Velegrakis, I. (Yannis)" userId="4f35c71a-e81a-4f2c-8f83-d7dd3283ce80" providerId="ADAL" clId="{966077C7-D56F-BC4E-8E4B-D388C1F5C3CE}" dt="2020-04-13T10:58:52.611" v="687" actId="478"/>
          <ac:spMkLst>
            <pc:docMk/>
            <pc:sldMk cId="3829975290" sldId="694"/>
            <ac:spMk id="5" creationId="{00000000-0000-0000-0000-000000000000}"/>
          </ac:spMkLst>
        </pc:spChg>
        <pc:spChg chg="mod">
          <ac:chgData name="Velegrakis, I. (Yannis)" userId="4f35c71a-e81a-4f2c-8f83-d7dd3283ce80" providerId="ADAL" clId="{966077C7-D56F-BC4E-8E4B-D388C1F5C3CE}" dt="2020-04-13T10:58:41.543" v="684" actId="20577"/>
          <ac:spMkLst>
            <pc:docMk/>
            <pc:sldMk cId="3829975290" sldId="694"/>
            <ac:spMk id="1334276" creationId="{00000000-0000-0000-0000-000000000000}"/>
          </ac:spMkLst>
        </pc:spChg>
        <pc:graphicFrameChg chg="mod">
          <ac:chgData name="Velegrakis, I. (Yannis)" userId="4f35c71a-e81a-4f2c-8f83-d7dd3283ce80" providerId="ADAL" clId="{966077C7-D56F-BC4E-8E4B-D388C1F5C3CE}" dt="2020-04-13T10:58:48.652" v="685" actId="1076"/>
          <ac:graphicFrameMkLst>
            <pc:docMk/>
            <pc:sldMk cId="3829975290" sldId="694"/>
            <ac:graphicFrameMk id="1334278" creationId="{00000000-0000-0000-0000-000000000000}"/>
          </ac:graphicFrameMkLst>
        </pc:graphicFrameChg>
      </pc:sldChg>
      <pc:sldChg chg="add del">
        <pc:chgData name="Velegrakis, I. (Yannis)" userId="4f35c71a-e81a-4f2c-8f83-d7dd3283ce80" providerId="ADAL" clId="{966077C7-D56F-BC4E-8E4B-D388C1F5C3CE}" dt="2020-04-13T11:02:10.614" v="721" actId="2696"/>
        <pc:sldMkLst>
          <pc:docMk/>
          <pc:sldMk cId="1772376014" sldId="741"/>
        </pc:sldMkLst>
      </pc:sldChg>
      <pc:sldChg chg="modSp add">
        <pc:chgData name="Velegrakis, I. (Yannis)" userId="4f35c71a-e81a-4f2c-8f83-d7dd3283ce80" providerId="ADAL" clId="{966077C7-D56F-BC4E-8E4B-D388C1F5C3CE}" dt="2020-04-13T11:02:25.846" v="723" actId="14100"/>
        <pc:sldMkLst>
          <pc:docMk/>
          <pc:sldMk cId="2254142902" sldId="768"/>
        </pc:sldMkLst>
        <pc:spChg chg="mod">
          <ac:chgData name="Velegrakis, I. (Yannis)" userId="4f35c71a-e81a-4f2c-8f83-d7dd3283ce80" providerId="ADAL" clId="{966077C7-D56F-BC4E-8E4B-D388C1F5C3CE}" dt="2020-04-13T09:56:38.474" v="149"/>
          <ac:spMkLst>
            <pc:docMk/>
            <pc:sldMk cId="2254142902" sldId="768"/>
            <ac:spMk id="19457" creationId="{C80D6B6A-8ED2-3E43-8C83-56DDC1C40C06}"/>
          </ac:spMkLst>
        </pc:spChg>
        <pc:spChg chg="mod">
          <ac:chgData name="Velegrakis, I. (Yannis)" userId="4f35c71a-e81a-4f2c-8f83-d7dd3283ce80" providerId="ADAL" clId="{966077C7-D56F-BC4E-8E4B-D388C1F5C3CE}" dt="2020-04-13T11:02:25.846" v="723" actId="14100"/>
          <ac:spMkLst>
            <pc:docMk/>
            <pc:sldMk cId="2254142902" sldId="768"/>
            <ac:spMk id="19459" creationId="{8F6D5903-AD50-554E-878E-90251C41A267}"/>
          </ac:spMkLst>
        </pc:spChg>
      </pc:sldChg>
      <pc:sldChg chg="modSp add del">
        <pc:chgData name="Velegrakis, I. (Yannis)" userId="4f35c71a-e81a-4f2c-8f83-d7dd3283ce80" providerId="ADAL" clId="{966077C7-D56F-BC4E-8E4B-D388C1F5C3CE}" dt="2020-04-13T09:58:58.728" v="173" actId="2696"/>
        <pc:sldMkLst>
          <pc:docMk/>
          <pc:sldMk cId="997418826" sldId="769"/>
        </pc:sldMkLst>
        <pc:spChg chg="mod">
          <ac:chgData name="Velegrakis, I. (Yannis)" userId="4f35c71a-e81a-4f2c-8f83-d7dd3283ce80" providerId="ADAL" clId="{966077C7-D56F-BC4E-8E4B-D388C1F5C3CE}" dt="2020-04-13T09:56:38.474" v="149"/>
          <ac:spMkLst>
            <pc:docMk/>
            <pc:sldMk cId="997418826" sldId="769"/>
            <ac:spMk id="20481" creationId="{FC82E3C6-1003-A34F-916A-C14CD2B6C25D}"/>
          </ac:spMkLst>
        </pc:spChg>
        <pc:spChg chg="mod">
          <ac:chgData name="Velegrakis, I. (Yannis)" userId="4f35c71a-e81a-4f2c-8f83-d7dd3283ce80" providerId="ADAL" clId="{966077C7-D56F-BC4E-8E4B-D388C1F5C3CE}" dt="2020-04-13T09:57:40.674" v="159" actId="1076"/>
          <ac:spMkLst>
            <pc:docMk/>
            <pc:sldMk cId="997418826" sldId="769"/>
            <ac:spMk id="20483" creationId="{7C9C72A6-1123-FC4C-97DF-A8C6F76A3DE8}"/>
          </ac:spMkLst>
        </pc:spChg>
      </pc:sldChg>
      <pc:sldChg chg="modSp add del">
        <pc:chgData name="Velegrakis, I. (Yannis)" userId="4f35c71a-e81a-4f2c-8f83-d7dd3283ce80" providerId="ADAL" clId="{966077C7-D56F-BC4E-8E4B-D388C1F5C3CE}" dt="2020-04-13T09:57:57.601" v="161" actId="2696"/>
        <pc:sldMkLst>
          <pc:docMk/>
          <pc:sldMk cId="3000817511" sldId="770"/>
        </pc:sldMkLst>
        <pc:spChg chg="mod">
          <ac:chgData name="Velegrakis, I. (Yannis)" userId="4f35c71a-e81a-4f2c-8f83-d7dd3283ce80" providerId="ADAL" clId="{966077C7-D56F-BC4E-8E4B-D388C1F5C3CE}" dt="2020-04-13T09:56:38.474" v="149"/>
          <ac:spMkLst>
            <pc:docMk/>
            <pc:sldMk cId="3000817511" sldId="770"/>
            <ac:spMk id="21505" creationId="{435BEAEC-F8ED-BD4C-BC82-41015230C3D0}"/>
          </ac:spMkLst>
        </pc:spChg>
      </pc:sldChg>
      <pc:sldChg chg="modSp add del">
        <pc:chgData name="Velegrakis, I. (Yannis)" userId="4f35c71a-e81a-4f2c-8f83-d7dd3283ce80" providerId="ADAL" clId="{966077C7-D56F-BC4E-8E4B-D388C1F5C3CE}" dt="2020-04-13T09:58:00.592" v="162" actId="2696"/>
        <pc:sldMkLst>
          <pc:docMk/>
          <pc:sldMk cId="4126222330" sldId="771"/>
        </pc:sldMkLst>
        <pc:spChg chg="mod">
          <ac:chgData name="Velegrakis, I. (Yannis)" userId="4f35c71a-e81a-4f2c-8f83-d7dd3283ce80" providerId="ADAL" clId="{966077C7-D56F-BC4E-8E4B-D388C1F5C3CE}" dt="2020-04-13T09:56:38.474" v="149"/>
          <ac:spMkLst>
            <pc:docMk/>
            <pc:sldMk cId="4126222330" sldId="771"/>
            <ac:spMk id="22529" creationId="{E73E1AEE-F885-7042-BBB6-F11B121DD890}"/>
          </ac:spMkLst>
        </pc:spChg>
      </pc:sldChg>
      <pc:sldChg chg="modSp add del">
        <pc:chgData name="Velegrakis, I. (Yannis)" userId="4f35c71a-e81a-4f2c-8f83-d7dd3283ce80" providerId="ADAL" clId="{966077C7-D56F-BC4E-8E4B-D388C1F5C3CE}" dt="2020-04-13T09:58:06.582" v="163" actId="2696"/>
        <pc:sldMkLst>
          <pc:docMk/>
          <pc:sldMk cId="639830973" sldId="772"/>
        </pc:sldMkLst>
        <pc:spChg chg="mod">
          <ac:chgData name="Velegrakis, I. (Yannis)" userId="4f35c71a-e81a-4f2c-8f83-d7dd3283ce80" providerId="ADAL" clId="{966077C7-D56F-BC4E-8E4B-D388C1F5C3CE}" dt="2020-04-13T09:56:38.474" v="149"/>
          <ac:spMkLst>
            <pc:docMk/>
            <pc:sldMk cId="639830973" sldId="772"/>
            <ac:spMk id="23553" creationId="{348FBB6D-3620-194B-8CD7-432BCC4404D0}"/>
          </ac:spMkLst>
        </pc:spChg>
      </pc:sldChg>
      <pc:sldChg chg="modSp add del">
        <pc:chgData name="Velegrakis, I. (Yannis)" userId="4f35c71a-e81a-4f2c-8f83-d7dd3283ce80" providerId="ADAL" clId="{966077C7-D56F-BC4E-8E4B-D388C1F5C3CE}" dt="2020-04-13T09:58:11.424" v="164" actId="2696"/>
        <pc:sldMkLst>
          <pc:docMk/>
          <pc:sldMk cId="4030895034" sldId="773"/>
        </pc:sldMkLst>
        <pc:spChg chg="mod">
          <ac:chgData name="Velegrakis, I. (Yannis)" userId="4f35c71a-e81a-4f2c-8f83-d7dd3283ce80" providerId="ADAL" clId="{966077C7-D56F-BC4E-8E4B-D388C1F5C3CE}" dt="2020-04-13T09:56:38.474" v="149"/>
          <ac:spMkLst>
            <pc:docMk/>
            <pc:sldMk cId="4030895034" sldId="773"/>
            <ac:spMk id="24577" creationId="{71AF2823-678C-F74B-A12C-A9616EA308F8}"/>
          </ac:spMkLst>
        </pc:spChg>
      </pc:sldChg>
      <pc:sldChg chg="modSp add del">
        <pc:chgData name="Velegrakis, I. (Yannis)" userId="4f35c71a-e81a-4f2c-8f83-d7dd3283ce80" providerId="ADAL" clId="{966077C7-D56F-BC4E-8E4B-D388C1F5C3CE}" dt="2020-04-13T09:58:17.016" v="165" actId="2696"/>
        <pc:sldMkLst>
          <pc:docMk/>
          <pc:sldMk cId="689552414" sldId="774"/>
        </pc:sldMkLst>
        <pc:spChg chg="mod">
          <ac:chgData name="Velegrakis, I. (Yannis)" userId="4f35c71a-e81a-4f2c-8f83-d7dd3283ce80" providerId="ADAL" clId="{966077C7-D56F-BC4E-8E4B-D388C1F5C3CE}" dt="2020-04-13T09:56:38.474" v="149"/>
          <ac:spMkLst>
            <pc:docMk/>
            <pc:sldMk cId="689552414" sldId="774"/>
            <ac:spMk id="25601" creationId="{5DB3055B-6557-A64F-99BD-9C86B4E34CEE}"/>
          </ac:spMkLst>
        </pc:spChg>
      </pc:sldChg>
      <pc:sldChg chg="modSp add del">
        <pc:chgData name="Velegrakis, I. (Yannis)" userId="4f35c71a-e81a-4f2c-8f83-d7dd3283ce80" providerId="ADAL" clId="{966077C7-D56F-BC4E-8E4B-D388C1F5C3CE}" dt="2020-04-13T09:58:21.525" v="166" actId="2696"/>
        <pc:sldMkLst>
          <pc:docMk/>
          <pc:sldMk cId="1304089602" sldId="775"/>
        </pc:sldMkLst>
        <pc:spChg chg="mod">
          <ac:chgData name="Velegrakis, I. (Yannis)" userId="4f35c71a-e81a-4f2c-8f83-d7dd3283ce80" providerId="ADAL" clId="{966077C7-D56F-BC4E-8E4B-D388C1F5C3CE}" dt="2020-04-13T09:56:38.474" v="149"/>
          <ac:spMkLst>
            <pc:docMk/>
            <pc:sldMk cId="1304089602" sldId="775"/>
            <ac:spMk id="26625" creationId="{09190019-DFFD-014F-B7B7-FE223EE2E05B}"/>
          </ac:spMkLst>
        </pc:spChg>
      </pc:sldChg>
      <pc:sldChg chg="modSp add modTransition">
        <pc:chgData name="Velegrakis, I. (Yannis)" userId="4f35c71a-e81a-4f2c-8f83-d7dd3283ce80" providerId="ADAL" clId="{966077C7-D56F-BC4E-8E4B-D388C1F5C3CE}" dt="2020-04-13T10:09:20.319" v="313" actId="1076"/>
        <pc:sldMkLst>
          <pc:docMk/>
          <pc:sldMk cId="1001287340" sldId="776"/>
        </pc:sldMkLst>
        <pc:spChg chg="mod">
          <ac:chgData name="Velegrakis, I. (Yannis)" userId="4f35c71a-e81a-4f2c-8f83-d7dd3283ce80" providerId="ADAL" clId="{966077C7-D56F-BC4E-8E4B-D388C1F5C3CE}" dt="2020-04-13T10:09:09.250" v="311" actId="1076"/>
          <ac:spMkLst>
            <pc:docMk/>
            <pc:sldMk cId="1001287340" sldId="776"/>
            <ac:spMk id="4098"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0"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2"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4"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5"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6"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7"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9"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10"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11"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12" creationId="{00000000-0000-0000-0000-000000000000}"/>
          </ac:spMkLst>
        </pc:spChg>
        <pc:cxnChg chg="mod">
          <ac:chgData name="Velegrakis, I. (Yannis)" userId="4f35c71a-e81a-4f2c-8f83-d7dd3283ce80" providerId="ADAL" clId="{966077C7-D56F-BC4E-8E4B-D388C1F5C3CE}" dt="2020-04-13T10:09:20.319" v="313" actId="1076"/>
          <ac:cxnSpMkLst>
            <pc:docMk/>
            <pc:sldMk cId="1001287340" sldId="776"/>
            <ac:cxnSpMk id="4099" creationId="{00000000-0000-0000-0000-000000000000}"/>
          </ac:cxnSpMkLst>
        </pc:cxnChg>
        <pc:cxnChg chg="mod">
          <ac:chgData name="Velegrakis, I. (Yannis)" userId="4f35c71a-e81a-4f2c-8f83-d7dd3283ce80" providerId="ADAL" clId="{966077C7-D56F-BC4E-8E4B-D388C1F5C3CE}" dt="2020-04-13T10:09:20.319" v="313" actId="1076"/>
          <ac:cxnSpMkLst>
            <pc:docMk/>
            <pc:sldMk cId="1001287340" sldId="776"/>
            <ac:cxnSpMk id="4101" creationId="{00000000-0000-0000-0000-000000000000}"/>
          </ac:cxnSpMkLst>
        </pc:cxnChg>
        <pc:cxnChg chg="mod">
          <ac:chgData name="Velegrakis, I. (Yannis)" userId="4f35c71a-e81a-4f2c-8f83-d7dd3283ce80" providerId="ADAL" clId="{966077C7-D56F-BC4E-8E4B-D388C1F5C3CE}" dt="2020-04-13T10:09:20.319" v="313" actId="1076"/>
          <ac:cxnSpMkLst>
            <pc:docMk/>
            <pc:sldMk cId="1001287340" sldId="776"/>
            <ac:cxnSpMk id="4103" creationId="{00000000-0000-0000-0000-000000000000}"/>
          </ac:cxnSpMkLst>
        </pc:cxnChg>
        <pc:cxnChg chg="mod">
          <ac:chgData name="Velegrakis, I. (Yannis)" userId="4f35c71a-e81a-4f2c-8f83-d7dd3283ce80" providerId="ADAL" clId="{966077C7-D56F-BC4E-8E4B-D388C1F5C3CE}" dt="2020-04-13T10:09:20.319" v="313" actId="1076"/>
          <ac:cxnSpMkLst>
            <pc:docMk/>
            <pc:sldMk cId="1001287340" sldId="776"/>
            <ac:cxnSpMk id="4108" creationId="{00000000-0000-0000-0000-000000000000}"/>
          </ac:cxnSpMkLst>
        </pc:cxnChg>
        <pc:cxnChg chg="mod">
          <ac:chgData name="Velegrakis, I. (Yannis)" userId="4f35c71a-e81a-4f2c-8f83-d7dd3283ce80" providerId="ADAL" clId="{966077C7-D56F-BC4E-8E4B-D388C1F5C3CE}" dt="2020-04-13T10:09:20.319" v="313" actId="1076"/>
          <ac:cxnSpMkLst>
            <pc:docMk/>
            <pc:sldMk cId="1001287340" sldId="776"/>
            <ac:cxnSpMk id="4113" creationId="{00000000-0000-0000-0000-000000000000}"/>
          </ac:cxnSpMkLst>
        </pc:cxnChg>
      </pc:sldChg>
      <pc:sldChg chg="modSp add del">
        <pc:chgData name="Velegrakis, I. (Yannis)" userId="4f35c71a-e81a-4f2c-8f83-d7dd3283ce80" providerId="ADAL" clId="{966077C7-D56F-BC4E-8E4B-D388C1F5C3CE}" dt="2020-04-13T09:58:22.623" v="167" actId="2696"/>
        <pc:sldMkLst>
          <pc:docMk/>
          <pc:sldMk cId="2697467569" sldId="776"/>
        </pc:sldMkLst>
        <pc:spChg chg="mod">
          <ac:chgData name="Velegrakis, I. (Yannis)" userId="4f35c71a-e81a-4f2c-8f83-d7dd3283ce80" providerId="ADAL" clId="{966077C7-D56F-BC4E-8E4B-D388C1F5C3CE}" dt="2020-04-13T09:56:38.474" v="149"/>
          <ac:spMkLst>
            <pc:docMk/>
            <pc:sldMk cId="2697467569" sldId="776"/>
            <ac:spMk id="27649" creationId="{E452CFC0-C84A-EB46-B1BA-58BD2F3A13DC}"/>
          </ac:spMkLst>
        </pc:spChg>
      </pc:sldChg>
      <pc:sldChg chg="modSp add del">
        <pc:chgData name="Velegrakis, I. (Yannis)" userId="4f35c71a-e81a-4f2c-8f83-d7dd3283ce80" providerId="ADAL" clId="{966077C7-D56F-BC4E-8E4B-D388C1F5C3CE}" dt="2020-04-13T09:58:24.293" v="168" actId="2696"/>
        <pc:sldMkLst>
          <pc:docMk/>
          <pc:sldMk cId="1038341581" sldId="777"/>
        </pc:sldMkLst>
        <pc:spChg chg="mod">
          <ac:chgData name="Velegrakis, I. (Yannis)" userId="4f35c71a-e81a-4f2c-8f83-d7dd3283ce80" providerId="ADAL" clId="{966077C7-D56F-BC4E-8E4B-D388C1F5C3CE}" dt="2020-04-13T09:56:38.474" v="149"/>
          <ac:spMkLst>
            <pc:docMk/>
            <pc:sldMk cId="1038341581" sldId="777"/>
            <ac:spMk id="28673" creationId="{6719C1AC-A437-624C-AAB6-357BDF16411D}"/>
          </ac:spMkLst>
        </pc:spChg>
      </pc:sldChg>
      <pc:sldChg chg="modSp add del">
        <pc:chgData name="Velegrakis, I. (Yannis)" userId="4f35c71a-e81a-4f2c-8f83-d7dd3283ce80" providerId="ADAL" clId="{966077C7-D56F-BC4E-8E4B-D388C1F5C3CE}" dt="2020-04-13T09:58:28.062" v="169" actId="2696"/>
        <pc:sldMkLst>
          <pc:docMk/>
          <pc:sldMk cId="178454139" sldId="778"/>
        </pc:sldMkLst>
        <pc:spChg chg="mod">
          <ac:chgData name="Velegrakis, I. (Yannis)" userId="4f35c71a-e81a-4f2c-8f83-d7dd3283ce80" providerId="ADAL" clId="{966077C7-D56F-BC4E-8E4B-D388C1F5C3CE}" dt="2020-04-13T09:56:38.474" v="149"/>
          <ac:spMkLst>
            <pc:docMk/>
            <pc:sldMk cId="178454139" sldId="778"/>
            <ac:spMk id="29697" creationId="{C7D05385-BEFA-7D4F-AFB3-A0C42027591B}"/>
          </ac:spMkLst>
        </pc:spChg>
      </pc:sldChg>
      <pc:sldChg chg="modSp add del">
        <pc:chgData name="Velegrakis, I. (Yannis)" userId="4f35c71a-e81a-4f2c-8f83-d7dd3283ce80" providerId="ADAL" clId="{966077C7-D56F-BC4E-8E4B-D388C1F5C3CE}" dt="2020-04-13T10:11:07.264" v="317" actId="2696"/>
        <pc:sldMkLst>
          <pc:docMk/>
          <pc:sldMk cId="1947059670" sldId="779"/>
        </pc:sldMkLst>
        <pc:spChg chg="mod">
          <ac:chgData name="Velegrakis, I. (Yannis)" userId="4f35c71a-e81a-4f2c-8f83-d7dd3283ce80" providerId="ADAL" clId="{966077C7-D56F-BC4E-8E4B-D388C1F5C3CE}" dt="2020-04-13T10:10:51.966" v="316" actId="1076"/>
          <ac:spMkLst>
            <pc:docMk/>
            <pc:sldMk cId="1947059670" sldId="779"/>
            <ac:spMk id="22530"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1"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2"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4"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5"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6"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8"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0"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3"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4"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5"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6"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9"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1"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3"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5"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6"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8"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0"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1"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2"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3"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4"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5"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6"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7"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8"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9"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71"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72"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74"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75" creationId="{00000000-0000-0000-0000-000000000000}"/>
          </ac:spMkLst>
        </pc:spChg>
        <pc:cxnChg chg="mod">
          <ac:chgData name="Velegrakis, I. (Yannis)" userId="4f35c71a-e81a-4f2c-8f83-d7dd3283ce80" providerId="ADAL" clId="{966077C7-D56F-BC4E-8E4B-D388C1F5C3CE}" dt="2020-04-13T10:10:51.966" v="316" actId="1076"/>
          <ac:cxnSpMkLst>
            <pc:docMk/>
            <pc:sldMk cId="1947059670" sldId="779"/>
            <ac:cxnSpMk id="22533"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39"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41"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42"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47"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48"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0"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2"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4"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7"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9"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73"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76" creationId="{00000000-0000-0000-0000-000000000000}"/>
          </ac:cxnSpMkLst>
        </pc:cxnChg>
      </pc:sldChg>
      <pc:sldChg chg="modSp add del">
        <pc:chgData name="Velegrakis, I. (Yannis)" userId="4f35c71a-e81a-4f2c-8f83-d7dd3283ce80" providerId="ADAL" clId="{966077C7-D56F-BC4E-8E4B-D388C1F5C3CE}" dt="2020-04-13T09:58:29.547" v="170" actId="2696"/>
        <pc:sldMkLst>
          <pc:docMk/>
          <pc:sldMk cId="2808510377" sldId="780"/>
        </pc:sldMkLst>
        <pc:spChg chg="mod">
          <ac:chgData name="Velegrakis, I. (Yannis)" userId="4f35c71a-e81a-4f2c-8f83-d7dd3283ce80" providerId="ADAL" clId="{966077C7-D56F-BC4E-8E4B-D388C1F5C3CE}" dt="2020-04-13T09:56:38.474" v="149"/>
          <ac:spMkLst>
            <pc:docMk/>
            <pc:sldMk cId="2808510377" sldId="780"/>
            <ac:spMk id="30721" creationId="{D79B862C-CB67-0846-A95C-FA60DCA3DE18}"/>
          </ac:spMkLst>
        </pc:spChg>
      </pc:sldChg>
      <pc:sldChg chg="modSp add del">
        <pc:chgData name="Velegrakis, I. (Yannis)" userId="4f35c71a-e81a-4f2c-8f83-d7dd3283ce80" providerId="ADAL" clId="{966077C7-D56F-BC4E-8E4B-D388C1F5C3CE}" dt="2020-04-13T09:58:30.372" v="171" actId="2696"/>
        <pc:sldMkLst>
          <pc:docMk/>
          <pc:sldMk cId="1065041314" sldId="781"/>
        </pc:sldMkLst>
        <pc:spChg chg="mod">
          <ac:chgData name="Velegrakis, I. (Yannis)" userId="4f35c71a-e81a-4f2c-8f83-d7dd3283ce80" providerId="ADAL" clId="{966077C7-D56F-BC4E-8E4B-D388C1F5C3CE}" dt="2020-04-13T09:56:38.474" v="149"/>
          <ac:spMkLst>
            <pc:docMk/>
            <pc:sldMk cId="1065041314" sldId="781"/>
            <ac:spMk id="31745" creationId="{1DC5CEC2-F681-8547-A705-7D950A53CE48}"/>
          </ac:spMkLst>
        </pc:spChg>
      </pc:sldChg>
      <pc:sldChg chg="modSp add del">
        <pc:chgData name="Velegrakis, I. (Yannis)" userId="4f35c71a-e81a-4f2c-8f83-d7dd3283ce80" providerId="ADAL" clId="{966077C7-D56F-BC4E-8E4B-D388C1F5C3CE}" dt="2020-04-13T09:58:31.387" v="172" actId="2696"/>
        <pc:sldMkLst>
          <pc:docMk/>
          <pc:sldMk cId="1408953597" sldId="782"/>
        </pc:sldMkLst>
        <pc:spChg chg="mod">
          <ac:chgData name="Velegrakis, I. (Yannis)" userId="4f35c71a-e81a-4f2c-8f83-d7dd3283ce80" providerId="ADAL" clId="{966077C7-D56F-BC4E-8E4B-D388C1F5C3CE}" dt="2020-04-13T09:56:38.474" v="149"/>
          <ac:spMkLst>
            <pc:docMk/>
            <pc:sldMk cId="1408953597" sldId="782"/>
            <ac:spMk id="32769" creationId="{4BAF544D-559D-4A4F-BEB4-FF5AF0C6B48F}"/>
          </ac:spMkLst>
        </pc:spChg>
      </pc:sldChg>
      <pc:sldChg chg="addSp delSp modSp add">
        <pc:chgData name="Velegrakis, I. (Yannis)" userId="4f35c71a-e81a-4f2c-8f83-d7dd3283ce80" providerId="ADAL" clId="{966077C7-D56F-BC4E-8E4B-D388C1F5C3CE}" dt="2020-04-13T10:01:42.190" v="215" actId="1076"/>
        <pc:sldMkLst>
          <pc:docMk/>
          <pc:sldMk cId="1355076883" sldId="783"/>
        </pc:sldMkLst>
        <pc:spChg chg="add del mod">
          <ac:chgData name="Velegrakis, I. (Yannis)" userId="4f35c71a-e81a-4f2c-8f83-d7dd3283ce80" providerId="ADAL" clId="{966077C7-D56F-BC4E-8E4B-D388C1F5C3CE}" dt="2020-04-13T09:59:20.570" v="176"/>
          <ac:spMkLst>
            <pc:docMk/>
            <pc:sldMk cId="1355076883" sldId="783"/>
            <ac:spMk id="3" creationId="{3FDB0A6C-7571-F548-A63E-E99A3B97DF82}"/>
          </ac:spMkLst>
        </pc:spChg>
        <pc:spChg chg="add mod">
          <ac:chgData name="Velegrakis, I. (Yannis)" userId="4f35c71a-e81a-4f2c-8f83-d7dd3283ce80" providerId="ADAL" clId="{966077C7-D56F-BC4E-8E4B-D388C1F5C3CE}" dt="2020-04-13T10:01:17.050" v="214" actId="1035"/>
          <ac:spMkLst>
            <pc:docMk/>
            <pc:sldMk cId="1355076883" sldId="783"/>
            <ac:spMk id="84" creationId="{5E519046-49A3-E54B-87AE-FFF9CDFC41CB}"/>
          </ac:spMkLst>
        </pc:spChg>
        <pc:spChg chg="add mod">
          <ac:chgData name="Velegrakis, I. (Yannis)" userId="4f35c71a-e81a-4f2c-8f83-d7dd3283ce80" providerId="ADAL" clId="{966077C7-D56F-BC4E-8E4B-D388C1F5C3CE}" dt="2020-04-13T10:01:42.190" v="215" actId="1076"/>
          <ac:spMkLst>
            <pc:docMk/>
            <pc:sldMk cId="1355076883" sldId="783"/>
            <ac:spMk id="85" creationId="{D7325171-E210-B343-BA16-65551C5E1486}"/>
          </ac:spMkLst>
        </pc:spChg>
        <pc:spChg chg="add mod">
          <ac:chgData name="Velegrakis, I. (Yannis)" userId="4f35c71a-e81a-4f2c-8f83-d7dd3283ce80" providerId="ADAL" clId="{966077C7-D56F-BC4E-8E4B-D388C1F5C3CE}" dt="2020-04-13T10:01:17.050" v="214" actId="1035"/>
          <ac:spMkLst>
            <pc:docMk/>
            <pc:sldMk cId="1355076883" sldId="783"/>
            <ac:spMk id="86" creationId="{24C01AC8-8360-3445-A584-B92BA61B9F3A}"/>
          </ac:spMkLst>
        </pc:spChg>
        <pc:spChg chg="mod">
          <ac:chgData name="Velegrakis, I. (Yannis)" userId="4f35c71a-e81a-4f2c-8f83-d7dd3283ce80" providerId="ADAL" clId="{966077C7-D56F-BC4E-8E4B-D388C1F5C3CE}" dt="2020-04-13T09:59:29.676" v="178" actId="1076"/>
          <ac:spMkLst>
            <pc:docMk/>
            <pc:sldMk cId="1355076883" sldId="783"/>
            <ac:spMk id="34820" creationId="{658A3779-0465-934A-91A7-9585A9FF3787}"/>
          </ac:spMkLst>
        </pc:spChg>
        <pc:spChg chg="del">
          <ac:chgData name="Velegrakis, I. (Yannis)" userId="4f35c71a-e81a-4f2c-8f83-d7dd3283ce80" providerId="ADAL" clId="{966077C7-D56F-BC4E-8E4B-D388C1F5C3CE}" dt="2020-04-13T09:59:15.940" v="175" actId="478"/>
          <ac:spMkLst>
            <pc:docMk/>
            <pc:sldMk cId="1355076883" sldId="783"/>
            <ac:spMk id="34824" creationId="{FE8B9684-90BA-FA42-99C3-C42C8898095F}"/>
          </ac:spMkLst>
        </pc:spChg>
        <pc:spChg chg="del">
          <ac:chgData name="Velegrakis, I. (Yannis)" userId="4f35c71a-e81a-4f2c-8f83-d7dd3283ce80" providerId="ADAL" clId="{966077C7-D56F-BC4E-8E4B-D388C1F5C3CE}" dt="2020-04-13T09:59:15.940" v="175" actId="478"/>
          <ac:spMkLst>
            <pc:docMk/>
            <pc:sldMk cId="1355076883" sldId="783"/>
            <ac:spMk id="34825" creationId="{7F3C1560-6F02-D445-A21C-814EA763292B}"/>
          </ac:spMkLst>
        </pc:spChg>
        <pc:spChg chg="del">
          <ac:chgData name="Velegrakis, I. (Yannis)" userId="4f35c71a-e81a-4f2c-8f83-d7dd3283ce80" providerId="ADAL" clId="{966077C7-D56F-BC4E-8E4B-D388C1F5C3CE}" dt="2020-04-13T09:59:15.940" v="175" actId="478"/>
          <ac:spMkLst>
            <pc:docMk/>
            <pc:sldMk cId="1355076883" sldId="783"/>
            <ac:spMk id="34826" creationId="{2A60F611-52EC-2A47-ABCB-54FECDB832C4}"/>
          </ac:spMkLst>
        </pc:spChg>
        <pc:grpChg chg="add mod">
          <ac:chgData name="Velegrakis, I. (Yannis)" userId="4f35c71a-e81a-4f2c-8f83-d7dd3283ce80" providerId="ADAL" clId="{966077C7-D56F-BC4E-8E4B-D388C1F5C3CE}" dt="2020-04-13T10:01:17.050" v="214" actId="1035"/>
          <ac:grpSpMkLst>
            <pc:docMk/>
            <pc:sldMk cId="1355076883" sldId="783"/>
            <ac:grpSpMk id="48" creationId="{ED3D31C0-862A-6746-BE7E-CD8B0CBB963C}"/>
          </ac:grpSpMkLst>
        </pc:grpChg>
        <pc:grpChg chg="add mod">
          <ac:chgData name="Velegrakis, I. (Yannis)" userId="4f35c71a-e81a-4f2c-8f83-d7dd3283ce80" providerId="ADAL" clId="{966077C7-D56F-BC4E-8E4B-D388C1F5C3CE}" dt="2020-04-13T10:01:17.050" v="214" actId="1035"/>
          <ac:grpSpMkLst>
            <pc:docMk/>
            <pc:sldMk cId="1355076883" sldId="783"/>
            <ac:grpSpMk id="56" creationId="{1EEAB16F-45B5-B844-B6F2-DE883DC1DA2C}"/>
          </ac:grpSpMkLst>
        </pc:grpChg>
        <pc:grpChg chg="add mod">
          <ac:chgData name="Velegrakis, I. (Yannis)" userId="4f35c71a-e81a-4f2c-8f83-d7dd3283ce80" providerId="ADAL" clId="{966077C7-D56F-BC4E-8E4B-D388C1F5C3CE}" dt="2020-04-13T10:01:17.050" v="214" actId="1035"/>
          <ac:grpSpMkLst>
            <pc:docMk/>
            <pc:sldMk cId="1355076883" sldId="783"/>
            <ac:grpSpMk id="69" creationId="{5DE3E206-E532-B841-9AF4-AA5BD2ECED2F}"/>
          </ac:grpSpMkLst>
        </pc:grpChg>
        <pc:grpChg chg="del">
          <ac:chgData name="Velegrakis, I. (Yannis)" userId="4f35c71a-e81a-4f2c-8f83-d7dd3283ce80" providerId="ADAL" clId="{966077C7-D56F-BC4E-8E4B-D388C1F5C3CE}" dt="2020-04-13T09:59:15.940" v="175" actId="478"/>
          <ac:grpSpMkLst>
            <pc:docMk/>
            <pc:sldMk cId="1355076883" sldId="783"/>
            <ac:grpSpMk id="34821" creationId="{5B05AF2C-D97D-9F4C-BD04-44105877E4C8}"/>
          </ac:grpSpMkLst>
        </pc:grpChg>
        <pc:grpChg chg="del">
          <ac:chgData name="Velegrakis, I. (Yannis)" userId="4f35c71a-e81a-4f2c-8f83-d7dd3283ce80" providerId="ADAL" clId="{966077C7-D56F-BC4E-8E4B-D388C1F5C3CE}" dt="2020-04-13T09:59:15.940" v="175" actId="478"/>
          <ac:grpSpMkLst>
            <pc:docMk/>
            <pc:sldMk cId="1355076883" sldId="783"/>
            <ac:grpSpMk id="34822" creationId="{F011B40B-6AB3-804F-A116-5107B334D4AB}"/>
          </ac:grpSpMkLst>
        </pc:grpChg>
        <pc:grpChg chg="del">
          <ac:chgData name="Velegrakis, I. (Yannis)" userId="4f35c71a-e81a-4f2c-8f83-d7dd3283ce80" providerId="ADAL" clId="{966077C7-D56F-BC4E-8E4B-D388C1F5C3CE}" dt="2020-04-13T09:59:15.940" v="175" actId="478"/>
          <ac:grpSpMkLst>
            <pc:docMk/>
            <pc:sldMk cId="1355076883" sldId="783"/>
            <ac:grpSpMk id="34823" creationId="{BDFA8CDE-4684-2641-B1E7-1A184E597FF6}"/>
          </ac:grpSpMkLst>
        </pc:grpChg>
        <pc:graphicFrameChg chg="add mod">
          <ac:chgData name="Velegrakis, I. (Yannis)" userId="4f35c71a-e81a-4f2c-8f83-d7dd3283ce80" providerId="ADAL" clId="{966077C7-D56F-BC4E-8E4B-D388C1F5C3CE}" dt="2020-04-13T10:01:04.241" v="211" actId="1038"/>
          <ac:graphicFrameMkLst>
            <pc:docMk/>
            <pc:sldMk cId="1355076883" sldId="783"/>
            <ac:graphicFrameMk id="47" creationId="{327384C0-E8A2-8043-9D9A-F6B956B3D2B8}"/>
          </ac:graphicFrameMkLst>
        </pc:graphicFrameChg>
        <pc:graphicFrameChg chg="del">
          <ac:chgData name="Velegrakis, I. (Yannis)" userId="4f35c71a-e81a-4f2c-8f83-d7dd3283ce80" providerId="ADAL" clId="{966077C7-D56F-BC4E-8E4B-D388C1F5C3CE}" dt="2020-04-13T09:59:11.100" v="174" actId="478"/>
          <ac:graphicFrameMkLst>
            <pc:docMk/>
            <pc:sldMk cId="1355076883" sldId="783"/>
            <ac:graphicFrameMk id="34819" creationId="{56AFF95A-5898-124A-95CC-49B901CDF438}"/>
          </ac:graphicFrameMkLst>
        </pc:graphicFrameChg>
      </pc:sldChg>
      <pc:sldChg chg="addSp delSp modSp add">
        <pc:chgData name="Velegrakis, I. (Yannis)" userId="4f35c71a-e81a-4f2c-8f83-d7dd3283ce80" providerId="ADAL" clId="{966077C7-D56F-BC4E-8E4B-D388C1F5C3CE}" dt="2020-04-13T10:00:26.366" v="182"/>
        <pc:sldMkLst>
          <pc:docMk/>
          <pc:sldMk cId="410637046" sldId="784"/>
        </pc:sldMkLst>
        <pc:spChg chg="add">
          <ac:chgData name="Velegrakis, I. (Yannis)" userId="4f35c71a-e81a-4f2c-8f83-d7dd3283ce80" providerId="ADAL" clId="{966077C7-D56F-BC4E-8E4B-D388C1F5C3CE}" dt="2020-04-13T10:00:26.366" v="182"/>
          <ac:spMkLst>
            <pc:docMk/>
            <pc:sldMk cId="410637046" sldId="784"/>
            <ac:spMk id="80" creationId="{E114A4B8-537E-7841-9CD2-B3B204F3E3D2}"/>
          </ac:spMkLst>
        </pc:spChg>
        <pc:spChg chg="add">
          <ac:chgData name="Velegrakis, I. (Yannis)" userId="4f35c71a-e81a-4f2c-8f83-d7dd3283ce80" providerId="ADAL" clId="{966077C7-D56F-BC4E-8E4B-D388C1F5C3CE}" dt="2020-04-13T10:00:26.366" v="182"/>
          <ac:spMkLst>
            <pc:docMk/>
            <pc:sldMk cId="410637046" sldId="784"/>
            <ac:spMk id="81" creationId="{3F0723C1-24C9-804F-A1A0-C540A70FAC13}"/>
          </ac:spMkLst>
        </pc:spChg>
        <pc:spChg chg="add">
          <ac:chgData name="Velegrakis, I. (Yannis)" userId="4f35c71a-e81a-4f2c-8f83-d7dd3283ce80" providerId="ADAL" clId="{966077C7-D56F-BC4E-8E4B-D388C1F5C3CE}" dt="2020-04-13T10:00:26.366" v="182"/>
          <ac:spMkLst>
            <pc:docMk/>
            <pc:sldMk cId="410637046" sldId="784"/>
            <ac:spMk id="82" creationId="{A7C0798B-059E-F749-B36B-1A9486E132BB}"/>
          </ac:spMkLst>
        </pc:spChg>
        <pc:spChg chg="mod">
          <ac:chgData name="Velegrakis, I. (Yannis)" userId="4f35c71a-e81a-4f2c-8f83-d7dd3283ce80" providerId="ADAL" clId="{966077C7-D56F-BC4E-8E4B-D388C1F5C3CE}" dt="2020-04-13T09:56:38.474" v="149"/>
          <ac:spMkLst>
            <pc:docMk/>
            <pc:sldMk cId="410637046" sldId="784"/>
            <ac:spMk id="35842" creationId="{D4B686C5-CF28-BC4F-9808-730715935DB1}"/>
          </ac:spMkLst>
        </pc:spChg>
        <pc:spChg chg="del">
          <ac:chgData name="Velegrakis, I. (Yannis)" userId="4f35c71a-e81a-4f2c-8f83-d7dd3283ce80" providerId="ADAL" clId="{966077C7-D56F-BC4E-8E4B-D388C1F5C3CE}" dt="2020-04-13T10:00:14.227" v="181" actId="478"/>
          <ac:spMkLst>
            <pc:docMk/>
            <pc:sldMk cId="410637046" sldId="784"/>
            <ac:spMk id="35847" creationId="{23F2A23D-6F43-EB45-8A77-9C8B3D02D820}"/>
          </ac:spMkLst>
        </pc:spChg>
        <pc:spChg chg="del">
          <ac:chgData name="Velegrakis, I. (Yannis)" userId="4f35c71a-e81a-4f2c-8f83-d7dd3283ce80" providerId="ADAL" clId="{966077C7-D56F-BC4E-8E4B-D388C1F5C3CE}" dt="2020-04-13T10:00:14.227" v="181" actId="478"/>
          <ac:spMkLst>
            <pc:docMk/>
            <pc:sldMk cId="410637046" sldId="784"/>
            <ac:spMk id="35848" creationId="{02031049-2DD5-A14C-8410-0052098032D5}"/>
          </ac:spMkLst>
        </pc:spChg>
        <pc:spChg chg="del">
          <ac:chgData name="Velegrakis, I. (Yannis)" userId="4f35c71a-e81a-4f2c-8f83-d7dd3283ce80" providerId="ADAL" clId="{966077C7-D56F-BC4E-8E4B-D388C1F5C3CE}" dt="2020-04-13T10:00:14.227" v="181" actId="478"/>
          <ac:spMkLst>
            <pc:docMk/>
            <pc:sldMk cId="410637046" sldId="784"/>
            <ac:spMk id="35849" creationId="{181D1651-8633-774B-92B9-773ACDC9101B}"/>
          </ac:spMkLst>
        </pc:spChg>
        <pc:grpChg chg="add">
          <ac:chgData name="Velegrakis, I. (Yannis)" userId="4f35c71a-e81a-4f2c-8f83-d7dd3283ce80" providerId="ADAL" clId="{966077C7-D56F-BC4E-8E4B-D388C1F5C3CE}" dt="2020-04-13T10:00:26.366" v="182"/>
          <ac:grpSpMkLst>
            <pc:docMk/>
            <pc:sldMk cId="410637046" sldId="784"/>
            <ac:grpSpMk id="44" creationId="{D6A03078-594A-F84D-B8DD-1BF2C309E361}"/>
          </ac:grpSpMkLst>
        </pc:grpChg>
        <pc:grpChg chg="add">
          <ac:chgData name="Velegrakis, I. (Yannis)" userId="4f35c71a-e81a-4f2c-8f83-d7dd3283ce80" providerId="ADAL" clId="{966077C7-D56F-BC4E-8E4B-D388C1F5C3CE}" dt="2020-04-13T10:00:26.366" v="182"/>
          <ac:grpSpMkLst>
            <pc:docMk/>
            <pc:sldMk cId="410637046" sldId="784"/>
            <ac:grpSpMk id="52" creationId="{820467D3-F20A-3F47-AC04-E280AE806375}"/>
          </ac:grpSpMkLst>
        </pc:grpChg>
        <pc:grpChg chg="add">
          <ac:chgData name="Velegrakis, I. (Yannis)" userId="4f35c71a-e81a-4f2c-8f83-d7dd3283ce80" providerId="ADAL" clId="{966077C7-D56F-BC4E-8E4B-D388C1F5C3CE}" dt="2020-04-13T10:00:26.366" v="182"/>
          <ac:grpSpMkLst>
            <pc:docMk/>
            <pc:sldMk cId="410637046" sldId="784"/>
            <ac:grpSpMk id="65" creationId="{49E1EDD7-816F-344C-9F39-4BB094D8752C}"/>
          </ac:grpSpMkLst>
        </pc:grpChg>
        <pc:grpChg chg="del">
          <ac:chgData name="Velegrakis, I. (Yannis)" userId="4f35c71a-e81a-4f2c-8f83-d7dd3283ce80" providerId="ADAL" clId="{966077C7-D56F-BC4E-8E4B-D388C1F5C3CE}" dt="2020-04-13T10:00:14.227" v="181" actId="478"/>
          <ac:grpSpMkLst>
            <pc:docMk/>
            <pc:sldMk cId="410637046" sldId="784"/>
            <ac:grpSpMk id="35844" creationId="{CEBBC89B-0F3E-2645-876D-4D8854A73D96}"/>
          </ac:grpSpMkLst>
        </pc:grpChg>
        <pc:grpChg chg="del">
          <ac:chgData name="Velegrakis, I. (Yannis)" userId="4f35c71a-e81a-4f2c-8f83-d7dd3283ce80" providerId="ADAL" clId="{966077C7-D56F-BC4E-8E4B-D388C1F5C3CE}" dt="2020-04-13T10:00:14.227" v="181" actId="478"/>
          <ac:grpSpMkLst>
            <pc:docMk/>
            <pc:sldMk cId="410637046" sldId="784"/>
            <ac:grpSpMk id="35845" creationId="{43CBB99B-FFE2-6B4C-A05D-37CC80C3D730}"/>
          </ac:grpSpMkLst>
        </pc:grpChg>
        <pc:grpChg chg="del">
          <ac:chgData name="Velegrakis, I. (Yannis)" userId="4f35c71a-e81a-4f2c-8f83-d7dd3283ce80" providerId="ADAL" clId="{966077C7-D56F-BC4E-8E4B-D388C1F5C3CE}" dt="2020-04-13T10:00:14.227" v="181" actId="478"/>
          <ac:grpSpMkLst>
            <pc:docMk/>
            <pc:sldMk cId="410637046" sldId="784"/>
            <ac:grpSpMk id="35846" creationId="{6C8BBA68-5495-9C45-B8D4-B4730F2180D2}"/>
          </ac:grpSpMkLst>
        </pc:grpChg>
      </pc:sldChg>
      <pc:sldChg chg="addSp delSp modSp add">
        <pc:chgData name="Velegrakis, I. (Yannis)" userId="4f35c71a-e81a-4f2c-8f83-d7dd3283ce80" providerId="ADAL" clId="{966077C7-D56F-BC4E-8E4B-D388C1F5C3CE}" dt="2020-04-13T10:02:16.402" v="218"/>
        <pc:sldMkLst>
          <pc:docMk/>
          <pc:sldMk cId="1297642695" sldId="785"/>
        </pc:sldMkLst>
        <pc:spChg chg="add">
          <ac:chgData name="Velegrakis, I. (Yannis)" userId="4f35c71a-e81a-4f2c-8f83-d7dd3283ce80" providerId="ADAL" clId="{966077C7-D56F-BC4E-8E4B-D388C1F5C3CE}" dt="2020-04-13T10:02:16.402" v="218"/>
          <ac:spMkLst>
            <pc:docMk/>
            <pc:sldMk cId="1297642695" sldId="785"/>
            <ac:spMk id="82" creationId="{4D9D0D33-086A-B945-85E7-F288F08F12C2}"/>
          </ac:spMkLst>
        </pc:spChg>
        <pc:spChg chg="add">
          <ac:chgData name="Velegrakis, I. (Yannis)" userId="4f35c71a-e81a-4f2c-8f83-d7dd3283ce80" providerId="ADAL" clId="{966077C7-D56F-BC4E-8E4B-D388C1F5C3CE}" dt="2020-04-13T10:02:16.402" v="218"/>
          <ac:spMkLst>
            <pc:docMk/>
            <pc:sldMk cId="1297642695" sldId="785"/>
            <ac:spMk id="83" creationId="{871D8DD7-7D6A-6B4B-8063-65EE78309BB3}"/>
          </ac:spMkLst>
        </pc:spChg>
        <pc:spChg chg="add">
          <ac:chgData name="Velegrakis, I. (Yannis)" userId="4f35c71a-e81a-4f2c-8f83-d7dd3283ce80" providerId="ADAL" clId="{966077C7-D56F-BC4E-8E4B-D388C1F5C3CE}" dt="2020-04-13T10:02:16.402" v="218"/>
          <ac:spMkLst>
            <pc:docMk/>
            <pc:sldMk cId="1297642695" sldId="785"/>
            <ac:spMk id="84" creationId="{DD27F8A5-F6E5-4040-B10D-7A2F6166CBB8}"/>
          </ac:spMkLst>
        </pc:spChg>
        <pc:spChg chg="mod">
          <ac:chgData name="Velegrakis, I. (Yannis)" userId="4f35c71a-e81a-4f2c-8f83-d7dd3283ce80" providerId="ADAL" clId="{966077C7-D56F-BC4E-8E4B-D388C1F5C3CE}" dt="2020-04-13T09:56:38.474" v="149"/>
          <ac:spMkLst>
            <pc:docMk/>
            <pc:sldMk cId="1297642695" sldId="785"/>
            <ac:spMk id="36865" creationId="{6817F39F-DD25-494F-9171-17F6EB9ACBDA}"/>
          </ac:spMkLst>
        </pc:spChg>
        <pc:spChg chg="mod">
          <ac:chgData name="Velegrakis, I. (Yannis)" userId="4f35c71a-e81a-4f2c-8f83-d7dd3283ce80" providerId="ADAL" clId="{966077C7-D56F-BC4E-8E4B-D388C1F5C3CE}" dt="2020-04-13T10:02:02.093" v="217" actId="14100"/>
          <ac:spMkLst>
            <pc:docMk/>
            <pc:sldMk cId="1297642695" sldId="785"/>
            <ac:spMk id="36867" creationId="{AE7CDECF-C843-9F4D-82CA-D69FE159DB42}"/>
          </ac:spMkLst>
        </pc:spChg>
        <pc:spChg chg="del">
          <ac:chgData name="Velegrakis, I. (Yannis)" userId="4f35c71a-e81a-4f2c-8f83-d7dd3283ce80" providerId="ADAL" clId="{966077C7-D56F-BC4E-8E4B-D388C1F5C3CE}" dt="2020-04-13T10:01:52.232" v="216" actId="478"/>
          <ac:spMkLst>
            <pc:docMk/>
            <pc:sldMk cId="1297642695" sldId="785"/>
            <ac:spMk id="36872" creationId="{EA14E40D-B590-9146-8E4A-4364E23E2A49}"/>
          </ac:spMkLst>
        </pc:spChg>
        <pc:spChg chg="del">
          <ac:chgData name="Velegrakis, I. (Yannis)" userId="4f35c71a-e81a-4f2c-8f83-d7dd3283ce80" providerId="ADAL" clId="{966077C7-D56F-BC4E-8E4B-D388C1F5C3CE}" dt="2020-04-13T10:01:52.232" v="216" actId="478"/>
          <ac:spMkLst>
            <pc:docMk/>
            <pc:sldMk cId="1297642695" sldId="785"/>
            <ac:spMk id="36873" creationId="{213214B9-0C33-CE4C-A752-5FDBC15D10C4}"/>
          </ac:spMkLst>
        </pc:spChg>
        <pc:spChg chg="del">
          <ac:chgData name="Velegrakis, I. (Yannis)" userId="4f35c71a-e81a-4f2c-8f83-d7dd3283ce80" providerId="ADAL" clId="{966077C7-D56F-BC4E-8E4B-D388C1F5C3CE}" dt="2020-04-13T10:01:52.232" v="216" actId="478"/>
          <ac:spMkLst>
            <pc:docMk/>
            <pc:sldMk cId="1297642695" sldId="785"/>
            <ac:spMk id="36874" creationId="{46318CC1-2F10-7240-B956-FAF7551F7FC7}"/>
          </ac:spMkLst>
        </pc:spChg>
        <pc:grpChg chg="add">
          <ac:chgData name="Velegrakis, I. (Yannis)" userId="4f35c71a-e81a-4f2c-8f83-d7dd3283ce80" providerId="ADAL" clId="{966077C7-D56F-BC4E-8E4B-D388C1F5C3CE}" dt="2020-04-13T10:02:16.402" v="218"/>
          <ac:grpSpMkLst>
            <pc:docMk/>
            <pc:sldMk cId="1297642695" sldId="785"/>
            <ac:grpSpMk id="46" creationId="{57E73253-8F76-2640-8836-539B61510063}"/>
          </ac:grpSpMkLst>
        </pc:grpChg>
        <pc:grpChg chg="add">
          <ac:chgData name="Velegrakis, I. (Yannis)" userId="4f35c71a-e81a-4f2c-8f83-d7dd3283ce80" providerId="ADAL" clId="{966077C7-D56F-BC4E-8E4B-D388C1F5C3CE}" dt="2020-04-13T10:02:16.402" v="218"/>
          <ac:grpSpMkLst>
            <pc:docMk/>
            <pc:sldMk cId="1297642695" sldId="785"/>
            <ac:grpSpMk id="54" creationId="{D88BB9F5-E498-B045-AD61-A03C4B923A1E}"/>
          </ac:grpSpMkLst>
        </pc:grpChg>
        <pc:grpChg chg="add">
          <ac:chgData name="Velegrakis, I. (Yannis)" userId="4f35c71a-e81a-4f2c-8f83-d7dd3283ce80" providerId="ADAL" clId="{966077C7-D56F-BC4E-8E4B-D388C1F5C3CE}" dt="2020-04-13T10:02:16.402" v="218"/>
          <ac:grpSpMkLst>
            <pc:docMk/>
            <pc:sldMk cId="1297642695" sldId="785"/>
            <ac:grpSpMk id="67" creationId="{317BE92C-C59E-DD45-AB6F-FE14DAAE5CD0}"/>
          </ac:grpSpMkLst>
        </pc:grpChg>
        <pc:grpChg chg="del">
          <ac:chgData name="Velegrakis, I. (Yannis)" userId="4f35c71a-e81a-4f2c-8f83-d7dd3283ce80" providerId="ADAL" clId="{966077C7-D56F-BC4E-8E4B-D388C1F5C3CE}" dt="2020-04-13T10:01:52.232" v="216" actId="478"/>
          <ac:grpSpMkLst>
            <pc:docMk/>
            <pc:sldMk cId="1297642695" sldId="785"/>
            <ac:grpSpMk id="36869" creationId="{C3F8FEFB-FFDB-A24B-9F60-18918E98ACF3}"/>
          </ac:grpSpMkLst>
        </pc:grpChg>
        <pc:grpChg chg="del">
          <ac:chgData name="Velegrakis, I. (Yannis)" userId="4f35c71a-e81a-4f2c-8f83-d7dd3283ce80" providerId="ADAL" clId="{966077C7-D56F-BC4E-8E4B-D388C1F5C3CE}" dt="2020-04-13T10:01:52.232" v="216" actId="478"/>
          <ac:grpSpMkLst>
            <pc:docMk/>
            <pc:sldMk cId="1297642695" sldId="785"/>
            <ac:grpSpMk id="36870" creationId="{EAB43CA6-92DB-6C45-AF9B-EB060A11AA08}"/>
          </ac:grpSpMkLst>
        </pc:grpChg>
        <pc:grpChg chg="del">
          <ac:chgData name="Velegrakis, I. (Yannis)" userId="4f35c71a-e81a-4f2c-8f83-d7dd3283ce80" providerId="ADAL" clId="{966077C7-D56F-BC4E-8E4B-D388C1F5C3CE}" dt="2020-04-13T10:01:52.232" v="216" actId="478"/>
          <ac:grpSpMkLst>
            <pc:docMk/>
            <pc:sldMk cId="1297642695" sldId="785"/>
            <ac:grpSpMk id="36871" creationId="{FBD13406-EB58-3247-8DC5-0628405CA597}"/>
          </ac:grpSpMkLst>
        </pc:grpChg>
        <pc:graphicFrameChg chg="add">
          <ac:chgData name="Velegrakis, I. (Yannis)" userId="4f35c71a-e81a-4f2c-8f83-d7dd3283ce80" providerId="ADAL" clId="{966077C7-D56F-BC4E-8E4B-D388C1F5C3CE}" dt="2020-04-13T10:02:16.402" v="218"/>
          <ac:graphicFrameMkLst>
            <pc:docMk/>
            <pc:sldMk cId="1297642695" sldId="785"/>
            <ac:graphicFrameMk id="45" creationId="{D5C7C8B4-7714-114E-AA15-A8F4FB55FB7C}"/>
          </ac:graphicFrameMkLst>
        </pc:graphicFrameChg>
        <pc:graphicFrameChg chg="del">
          <ac:chgData name="Velegrakis, I. (Yannis)" userId="4f35c71a-e81a-4f2c-8f83-d7dd3283ce80" providerId="ADAL" clId="{966077C7-D56F-BC4E-8E4B-D388C1F5C3CE}" dt="2020-04-13T10:01:52.232" v="216" actId="478"/>
          <ac:graphicFrameMkLst>
            <pc:docMk/>
            <pc:sldMk cId="1297642695" sldId="785"/>
            <ac:graphicFrameMk id="36868" creationId="{9CD91581-19DA-A843-B49E-EF30966A823B}"/>
          </ac:graphicFrameMkLst>
        </pc:graphicFrameChg>
      </pc:sldChg>
      <pc:sldChg chg="addSp delSp modSp add">
        <pc:chgData name="Velegrakis, I. (Yannis)" userId="4f35c71a-e81a-4f2c-8f83-d7dd3283ce80" providerId="ADAL" clId="{966077C7-D56F-BC4E-8E4B-D388C1F5C3CE}" dt="2020-04-13T10:02:52.504" v="240" actId="1038"/>
        <pc:sldMkLst>
          <pc:docMk/>
          <pc:sldMk cId="3226557294" sldId="786"/>
        </pc:sldMkLst>
        <pc:spChg chg="add mod">
          <ac:chgData name="Velegrakis, I. (Yannis)" userId="4f35c71a-e81a-4f2c-8f83-d7dd3283ce80" providerId="ADAL" clId="{966077C7-D56F-BC4E-8E4B-D388C1F5C3CE}" dt="2020-04-13T10:02:52.504" v="240" actId="1038"/>
          <ac:spMkLst>
            <pc:docMk/>
            <pc:sldMk cId="3226557294" sldId="786"/>
            <ac:spMk id="85" creationId="{12889D20-838F-5B48-9A5A-E024B0DAE9C1}"/>
          </ac:spMkLst>
        </pc:spChg>
        <pc:spChg chg="add mod">
          <ac:chgData name="Velegrakis, I. (Yannis)" userId="4f35c71a-e81a-4f2c-8f83-d7dd3283ce80" providerId="ADAL" clId="{966077C7-D56F-BC4E-8E4B-D388C1F5C3CE}" dt="2020-04-13T10:02:52.504" v="240" actId="1038"/>
          <ac:spMkLst>
            <pc:docMk/>
            <pc:sldMk cId="3226557294" sldId="786"/>
            <ac:spMk id="86" creationId="{CC7D417D-8701-F642-8061-EEFE4AC55360}"/>
          </ac:spMkLst>
        </pc:spChg>
        <pc:spChg chg="add mod">
          <ac:chgData name="Velegrakis, I. (Yannis)" userId="4f35c71a-e81a-4f2c-8f83-d7dd3283ce80" providerId="ADAL" clId="{966077C7-D56F-BC4E-8E4B-D388C1F5C3CE}" dt="2020-04-13T10:02:52.504" v="240" actId="1038"/>
          <ac:spMkLst>
            <pc:docMk/>
            <pc:sldMk cId="3226557294" sldId="786"/>
            <ac:spMk id="87" creationId="{55C954DF-EF77-2949-B423-1ECDE878B47E}"/>
          </ac:spMkLst>
        </pc:spChg>
        <pc:spChg chg="add mod">
          <ac:chgData name="Velegrakis, I. (Yannis)" userId="4f35c71a-e81a-4f2c-8f83-d7dd3283ce80" providerId="ADAL" clId="{966077C7-D56F-BC4E-8E4B-D388C1F5C3CE}" dt="2020-04-13T10:02:52.504" v="240" actId="1038"/>
          <ac:spMkLst>
            <pc:docMk/>
            <pc:sldMk cId="3226557294" sldId="786"/>
            <ac:spMk id="88" creationId="{D3FA4ED6-C6C3-504D-A4F7-C225AB959E21}"/>
          </ac:spMkLst>
        </pc:spChg>
        <pc:spChg chg="add mod">
          <ac:chgData name="Velegrakis, I. (Yannis)" userId="4f35c71a-e81a-4f2c-8f83-d7dd3283ce80" providerId="ADAL" clId="{966077C7-D56F-BC4E-8E4B-D388C1F5C3CE}" dt="2020-04-13T10:02:52.504" v="240" actId="1038"/>
          <ac:spMkLst>
            <pc:docMk/>
            <pc:sldMk cId="3226557294" sldId="786"/>
            <ac:spMk id="89" creationId="{72773371-0155-EB47-9FF7-7B5F295078D4}"/>
          </ac:spMkLst>
        </pc:spChg>
        <pc:spChg chg="add mod">
          <ac:chgData name="Velegrakis, I. (Yannis)" userId="4f35c71a-e81a-4f2c-8f83-d7dd3283ce80" providerId="ADAL" clId="{966077C7-D56F-BC4E-8E4B-D388C1F5C3CE}" dt="2020-04-13T10:02:52.504" v="240" actId="1038"/>
          <ac:spMkLst>
            <pc:docMk/>
            <pc:sldMk cId="3226557294" sldId="786"/>
            <ac:spMk id="90" creationId="{7A02D5DD-0EDE-6C4F-9FBB-E8485FFB693D}"/>
          </ac:spMkLst>
        </pc:spChg>
        <pc:spChg chg="mod">
          <ac:chgData name="Velegrakis, I. (Yannis)" userId="4f35c71a-e81a-4f2c-8f83-d7dd3283ce80" providerId="ADAL" clId="{966077C7-D56F-BC4E-8E4B-D388C1F5C3CE}" dt="2020-04-13T09:56:38.474" v="149"/>
          <ac:spMkLst>
            <pc:docMk/>
            <pc:sldMk cId="3226557294" sldId="786"/>
            <ac:spMk id="37889" creationId="{FA80D064-9B14-A242-A0E2-24C89A331C4E}"/>
          </ac:spMkLst>
        </pc:spChg>
        <pc:spChg chg="del">
          <ac:chgData name="Velegrakis, I. (Yannis)" userId="4f35c71a-e81a-4f2c-8f83-d7dd3283ce80" providerId="ADAL" clId="{966077C7-D56F-BC4E-8E4B-D388C1F5C3CE}" dt="2020-04-13T10:02:28.473" v="219" actId="478"/>
          <ac:spMkLst>
            <pc:docMk/>
            <pc:sldMk cId="3226557294" sldId="786"/>
            <ac:spMk id="37896" creationId="{81AF6FA4-9E93-3E4B-BAAF-FE90F97B5038}"/>
          </ac:spMkLst>
        </pc:spChg>
        <pc:spChg chg="del">
          <ac:chgData name="Velegrakis, I. (Yannis)" userId="4f35c71a-e81a-4f2c-8f83-d7dd3283ce80" providerId="ADAL" clId="{966077C7-D56F-BC4E-8E4B-D388C1F5C3CE}" dt="2020-04-13T10:02:28.473" v="219" actId="478"/>
          <ac:spMkLst>
            <pc:docMk/>
            <pc:sldMk cId="3226557294" sldId="786"/>
            <ac:spMk id="37897" creationId="{0713873A-A039-704F-843D-7A11C5314BDC}"/>
          </ac:spMkLst>
        </pc:spChg>
        <pc:spChg chg="del">
          <ac:chgData name="Velegrakis, I. (Yannis)" userId="4f35c71a-e81a-4f2c-8f83-d7dd3283ce80" providerId="ADAL" clId="{966077C7-D56F-BC4E-8E4B-D388C1F5C3CE}" dt="2020-04-13T10:02:28.473" v="219" actId="478"/>
          <ac:spMkLst>
            <pc:docMk/>
            <pc:sldMk cId="3226557294" sldId="786"/>
            <ac:spMk id="37898" creationId="{D7263DC2-5C10-804F-9BDD-08C15972A8DA}"/>
          </ac:spMkLst>
        </pc:spChg>
        <pc:spChg chg="del">
          <ac:chgData name="Velegrakis, I. (Yannis)" userId="4f35c71a-e81a-4f2c-8f83-d7dd3283ce80" providerId="ADAL" clId="{966077C7-D56F-BC4E-8E4B-D388C1F5C3CE}" dt="2020-04-13T10:02:28.473" v="219" actId="478"/>
          <ac:spMkLst>
            <pc:docMk/>
            <pc:sldMk cId="3226557294" sldId="786"/>
            <ac:spMk id="37899" creationId="{12D1FD84-B337-2E4A-9ACD-F1E3CF7D4F72}"/>
          </ac:spMkLst>
        </pc:spChg>
        <pc:spChg chg="del">
          <ac:chgData name="Velegrakis, I. (Yannis)" userId="4f35c71a-e81a-4f2c-8f83-d7dd3283ce80" providerId="ADAL" clId="{966077C7-D56F-BC4E-8E4B-D388C1F5C3CE}" dt="2020-04-13T10:02:28.473" v="219" actId="478"/>
          <ac:spMkLst>
            <pc:docMk/>
            <pc:sldMk cId="3226557294" sldId="786"/>
            <ac:spMk id="37900" creationId="{592672FA-C3A6-2D4C-BEB4-21AE231F4BCB}"/>
          </ac:spMkLst>
        </pc:spChg>
        <pc:spChg chg="del">
          <ac:chgData name="Velegrakis, I. (Yannis)" userId="4f35c71a-e81a-4f2c-8f83-d7dd3283ce80" providerId="ADAL" clId="{966077C7-D56F-BC4E-8E4B-D388C1F5C3CE}" dt="2020-04-13T10:02:28.473" v="219" actId="478"/>
          <ac:spMkLst>
            <pc:docMk/>
            <pc:sldMk cId="3226557294" sldId="786"/>
            <ac:spMk id="37901" creationId="{1EF4A140-0924-E142-8A25-894E60412CDA}"/>
          </ac:spMkLst>
        </pc:spChg>
        <pc:grpChg chg="add mod">
          <ac:chgData name="Velegrakis, I. (Yannis)" userId="4f35c71a-e81a-4f2c-8f83-d7dd3283ce80" providerId="ADAL" clId="{966077C7-D56F-BC4E-8E4B-D388C1F5C3CE}" dt="2020-04-13T10:02:52.504" v="240" actId="1038"/>
          <ac:grpSpMkLst>
            <pc:docMk/>
            <pc:sldMk cId="3226557294" sldId="786"/>
            <ac:grpSpMk id="49" creationId="{55143E13-6361-734B-AEC6-64C5D11C72DB}"/>
          </ac:grpSpMkLst>
        </pc:grpChg>
        <pc:grpChg chg="add mod">
          <ac:chgData name="Velegrakis, I. (Yannis)" userId="4f35c71a-e81a-4f2c-8f83-d7dd3283ce80" providerId="ADAL" clId="{966077C7-D56F-BC4E-8E4B-D388C1F5C3CE}" dt="2020-04-13T10:02:52.504" v="240" actId="1038"/>
          <ac:grpSpMkLst>
            <pc:docMk/>
            <pc:sldMk cId="3226557294" sldId="786"/>
            <ac:grpSpMk id="57" creationId="{E436000B-E80E-7142-BB7B-63BD3F7C0655}"/>
          </ac:grpSpMkLst>
        </pc:grpChg>
        <pc:grpChg chg="add mod">
          <ac:chgData name="Velegrakis, I. (Yannis)" userId="4f35c71a-e81a-4f2c-8f83-d7dd3283ce80" providerId="ADAL" clId="{966077C7-D56F-BC4E-8E4B-D388C1F5C3CE}" dt="2020-04-13T10:02:52.504" v="240" actId="1038"/>
          <ac:grpSpMkLst>
            <pc:docMk/>
            <pc:sldMk cId="3226557294" sldId="786"/>
            <ac:grpSpMk id="70" creationId="{53EFFAE5-94F1-1340-9412-CAC4870595B6}"/>
          </ac:grpSpMkLst>
        </pc:grpChg>
        <pc:grpChg chg="del">
          <ac:chgData name="Velegrakis, I. (Yannis)" userId="4f35c71a-e81a-4f2c-8f83-d7dd3283ce80" providerId="ADAL" clId="{966077C7-D56F-BC4E-8E4B-D388C1F5C3CE}" dt="2020-04-13T10:02:28.473" v="219" actId="478"/>
          <ac:grpSpMkLst>
            <pc:docMk/>
            <pc:sldMk cId="3226557294" sldId="786"/>
            <ac:grpSpMk id="37893" creationId="{F9616A23-742F-C240-8F37-36C0077A6F38}"/>
          </ac:grpSpMkLst>
        </pc:grpChg>
        <pc:grpChg chg="del">
          <ac:chgData name="Velegrakis, I. (Yannis)" userId="4f35c71a-e81a-4f2c-8f83-d7dd3283ce80" providerId="ADAL" clId="{966077C7-D56F-BC4E-8E4B-D388C1F5C3CE}" dt="2020-04-13T10:02:28.473" v="219" actId="478"/>
          <ac:grpSpMkLst>
            <pc:docMk/>
            <pc:sldMk cId="3226557294" sldId="786"/>
            <ac:grpSpMk id="37894" creationId="{FC395E82-14BE-9B46-AAED-8A358CE091FF}"/>
          </ac:grpSpMkLst>
        </pc:grpChg>
        <pc:grpChg chg="del">
          <ac:chgData name="Velegrakis, I. (Yannis)" userId="4f35c71a-e81a-4f2c-8f83-d7dd3283ce80" providerId="ADAL" clId="{966077C7-D56F-BC4E-8E4B-D388C1F5C3CE}" dt="2020-04-13T10:02:28.473" v="219" actId="478"/>
          <ac:grpSpMkLst>
            <pc:docMk/>
            <pc:sldMk cId="3226557294" sldId="786"/>
            <ac:grpSpMk id="37895" creationId="{31E84238-03F7-1A4C-B135-70E52D312587}"/>
          </ac:grpSpMkLst>
        </pc:grpChg>
        <pc:graphicFrameChg chg="add mod">
          <ac:chgData name="Velegrakis, I. (Yannis)" userId="4f35c71a-e81a-4f2c-8f83-d7dd3283ce80" providerId="ADAL" clId="{966077C7-D56F-BC4E-8E4B-D388C1F5C3CE}" dt="2020-04-13T10:02:52.504" v="240" actId="1038"/>
          <ac:graphicFrameMkLst>
            <pc:docMk/>
            <pc:sldMk cId="3226557294" sldId="786"/>
            <ac:graphicFrameMk id="48" creationId="{A350109E-77D3-224C-8290-E70EC8BD5EB1}"/>
          </ac:graphicFrameMkLst>
        </pc:graphicFrameChg>
        <pc:graphicFrameChg chg="del">
          <ac:chgData name="Velegrakis, I. (Yannis)" userId="4f35c71a-e81a-4f2c-8f83-d7dd3283ce80" providerId="ADAL" clId="{966077C7-D56F-BC4E-8E4B-D388C1F5C3CE}" dt="2020-04-13T10:02:28.473" v="219" actId="478"/>
          <ac:graphicFrameMkLst>
            <pc:docMk/>
            <pc:sldMk cId="3226557294" sldId="786"/>
            <ac:graphicFrameMk id="37892" creationId="{F5E08D50-4EA2-5C44-B317-F65ACD6DF7F1}"/>
          </ac:graphicFrameMkLst>
        </pc:graphicFrameChg>
      </pc:sldChg>
      <pc:sldChg chg="addSp delSp modSp add modAnim">
        <pc:chgData name="Velegrakis, I. (Yannis)" userId="4f35c71a-e81a-4f2c-8f83-d7dd3283ce80" providerId="ADAL" clId="{966077C7-D56F-BC4E-8E4B-D388C1F5C3CE}" dt="2020-04-13T10:03:34.220" v="256" actId="1036"/>
        <pc:sldMkLst>
          <pc:docMk/>
          <pc:sldMk cId="1860824227" sldId="787"/>
        </pc:sldMkLst>
        <pc:spChg chg="add mod">
          <ac:chgData name="Velegrakis, I. (Yannis)" userId="4f35c71a-e81a-4f2c-8f83-d7dd3283ce80" providerId="ADAL" clId="{966077C7-D56F-BC4E-8E4B-D388C1F5C3CE}" dt="2020-04-13T10:03:34.220" v="256" actId="1036"/>
          <ac:spMkLst>
            <pc:docMk/>
            <pc:sldMk cId="1860824227" sldId="787"/>
            <ac:spMk id="140" creationId="{99C5FA7F-64EB-6F46-95F0-D42AA499F7E0}"/>
          </ac:spMkLst>
        </pc:spChg>
        <pc:spChg chg="add mod">
          <ac:chgData name="Velegrakis, I. (Yannis)" userId="4f35c71a-e81a-4f2c-8f83-d7dd3283ce80" providerId="ADAL" clId="{966077C7-D56F-BC4E-8E4B-D388C1F5C3CE}" dt="2020-04-13T10:03:34.220" v="256" actId="1036"/>
          <ac:spMkLst>
            <pc:docMk/>
            <pc:sldMk cId="1860824227" sldId="787"/>
            <ac:spMk id="141" creationId="{FD895A96-A261-814F-8F9F-999CC7AB030B}"/>
          </ac:spMkLst>
        </pc:spChg>
        <pc:spChg chg="add mod">
          <ac:chgData name="Velegrakis, I. (Yannis)" userId="4f35c71a-e81a-4f2c-8f83-d7dd3283ce80" providerId="ADAL" clId="{966077C7-D56F-BC4E-8E4B-D388C1F5C3CE}" dt="2020-04-13T10:03:34.220" v="256" actId="1036"/>
          <ac:spMkLst>
            <pc:docMk/>
            <pc:sldMk cId="1860824227" sldId="787"/>
            <ac:spMk id="142" creationId="{9BCE0728-5FB0-AE4F-B2F3-5EE050415546}"/>
          </ac:spMkLst>
        </pc:spChg>
        <pc:spChg chg="add mod">
          <ac:chgData name="Velegrakis, I. (Yannis)" userId="4f35c71a-e81a-4f2c-8f83-d7dd3283ce80" providerId="ADAL" clId="{966077C7-D56F-BC4E-8E4B-D388C1F5C3CE}" dt="2020-04-13T10:03:34.220" v="256" actId="1036"/>
          <ac:spMkLst>
            <pc:docMk/>
            <pc:sldMk cId="1860824227" sldId="787"/>
            <ac:spMk id="143" creationId="{6026C25D-A5EA-EC45-9328-AA8196D619F2}"/>
          </ac:spMkLst>
        </pc:spChg>
        <pc:spChg chg="add mod">
          <ac:chgData name="Velegrakis, I. (Yannis)" userId="4f35c71a-e81a-4f2c-8f83-d7dd3283ce80" providerId="ADAL" clId="{966077C7-D56F-BC4E-8E4B-D388C1F5C3CE}" dt="2020-04-13T10:03:34.220" v="256" actId="1036"/>
          <ac:spMkLst>
            <pc:docMk/>
            <pc:sldMk cId="1860824227" sldId="787"/>
            <ac:spMk id="144" creationId="{E3D7A1E9-91E5-4648-952C-4C649D165111}"/>
          </ac:spMkLst>
        </pc:spChg>
        <pc:spChg chg="add mod">
          <ac:chgData name="Velegrakis, I. (Yannis)" userId="4f35c71a-e81a-4f2c-8f83-d7dd3283ce80" providerId="ADAL" clId="{966077C7-D56F-BC4E-8E4B-D388C1F5C3CE}" dt="2020-04-13T10:03:34.220" v="256" actId="1036"/>
          <ac:spMkLst>
            <pc:docMk/>
            <pc:sldMk cId="1860824227" sldId="787"/>
            <ac:spMk id="145" creationId="{3FDBA540-331D-C949-92E4-A52B30A46D94}"/>
          </ac:spMkLst>
        </pc:spChg>
        <pc:spChg chg="add mod">
          <ac:chgData name="Velegrakis, I. (Yannis)" userId="4f35c71a-e81a-4f2c-8f83-d7dd3283ce80" providerId="ADAL" clId="{966077C7-D56F-BC4E-8E4B-D388C1F5C3CE}" dt="2020-04-13T10:03:34.220" v="256" actId="1036"/>
          <ac:spMkLst>
            <pc:docMk/>
            <pc:sldMk cId="1860824227" sldId="787"/>
            <ac:spMk id="146" creationId="{FB97AD90-AF2D-4F46-9D9C-07EB3E870A8F}"/>
          </ac:spMkLst>
        </pc:spChg>
        <pc:spChg chg="add mod">
          <ac:chgData name="Velegrakis, I. (Yannis)" userId="4f35c71a-e81a-4f2c-8f83-d7dd3283ce80" providerId="ADAL" clId="{966077C7-D56F-BC4E-8E4B-D388C1F5C3CE}" dt="2020-04-13T10:03:34.220" v="256" actId="1036"/>
          <ac:spMkLst>
            <pc:docMk/>
            <pc:sldMk cId="1860824227" sldId="787"/>
            <ac:spMk id="147" creationId="{71EBC66F-90D1-264B-A03C-DD73C414ED78}"/>
          </ac:spMkLst>
        </pc:spChg>
        <pc:spChg chg="add mod">
          <ac:chgData name="Velegrakis, I. (Yannis)" userId="4f35c71a-e81a-4f2c-8f83-d7dd3283ce80" providerId="ADAL" clId="{966077C7-D56F-BC4E-8E4B-D388C1F5C3CE}" dt="2020-04-13T10:03:34.220" v="256" actId="1036"/>
          <ac:spMkLst>
            <pc:docMk/>
            <pc:sldMk cId="1860824227" sldId="787"/>
            <ac:spMk id="148" creationId="{B12665BA-6947-C646-8AA1-B77DC039A78A}"/>
          </ac:spMkLst>
        </pc:spChg>
        <pc:spChg chg="mod">
          <ac:chgData name="Velegrakis, I. (Yannis)" userId="4f35c71a-e81a-4f2c-8f83-d7dd3283ce80" providerId="ADAL" clId="{966077C7-D56F-BC4E-8E4B-D388C1F5C3CE}" dt="2020-04-13T09:56:38.474" v="149"/>
          <ac:spMkLst>
            <pc:docMk/>
            <pc:sldMk cId="1860824227" sldId="787"/>
            <ac:spMk id="38913" creationId="{D2DAAD90-DA07-324A-8BF5-D19A3DEF62D7}"/>
          </ac:spMkLst>
        </pc:spChg>
        <pc:spChg chg="mod">
          <ac:chgData name="Velegrakis, I. (Yannis)" userId="4f35c71a-e81a-4f2c-8f83-d7dd3283ce80" providerId="ADAL" clId="{966077C7-D56F-BC4E-8E4B-D388C1F5C3CE}" dt="2020-04-13T10:03:26.153" v="243" actId="14100"/>
          <ac:spMkLst>
            <pc:docMk/>
            <pc:sldMk cId="1860824227" sldId="787"/>
            <ac:spMk id="38915" creationId="{DB62B313-7476-924A-B31B-87261A1B5095}"/>
          </ac:spMkLst>
        </pc:spChg>
        <pc:spChg chg="del">
          <ac:chgData name="Velegrakis, I. (Yannis)" userId="4f35c71a-e81a-4f2c-8f83-d7dd3283ce80" providerId="ADAL" clId="{966077C7-D56F-BC4E-8E4B-D388C1F5C3CE}" dt="2020-04-13T10:03:03.101" v="241" actId="478"/>
          <ac:spMkLst>
            <pc:docMk/>
            <pc:sldMk cId="1860824227" sldId="787"/>
            <ac:spMk id="38923" creationId="{C1792E0B-3BAB-494F-8667-B14993DB08C5}"/>
          </ac:spMkLst>
        </pc:spChg>
        <pc:spChg chg="del">
          <ac:chgData name="Velegrakis, I. (Yannis)" userId="4f35c71a-e81a-4f2c-8f83-d7dd3283ce80" providerId="ADAL" clId="{966077C7-D56F-BC4E-8E4B-D388C1F5C3CE}" dt="2020-04-13T10:03:03.101" v="241" actId="478"/>
          <ac:spMkLst>
            <pc:docMk/>
            <pc:sldMk cId="1860824227" sldId="787"/>
            <ac:spMk id="38924" creationId="{92A009D8-33A1-8D48-9F89-619EE4DCACE8}"/>
          </ac:spMkLst>
        </pc:spChg>
        <pc:spChg chg="del">
          <ac:chgData name="Velegrakis, I. (Yannis)" userId="4f35c71a-e81a-4f2c-8f83-d7dd3283ce80" providerId="ADAL" clId="{966077C7-D56F-BC4E-8E4B-D388C1F5C3CE}" dt="2020-04-13T10:03:03.101" v="241" actId="478"/>
          <ac:spMkLst>
            <pc:docMk/>
            <pc:sldMk cId="1860824227" sldId="787"/>
            <ac:spMk id="38925" creationId="{5B9B16D1-FC31-1E4E-8433-EC8346D2F6D3}"/>
          </ac:spMkLst>
        </pc:spChg>
        <pc:spChg chg="del">
          <ac:chgData name="Velegrakis, I. (Yannis)" userId="4f35c71a-e81a-4f2c-8f83-d7dd3283ce80" providerId="ADAL" clId="{966077C7-D56F-BC4E-8E4B-D388C1F5C3CE}" dt="2020-04-13T10:03:03.101" v="241" actId="478"/>
          <ac:spMkLst>
            <pc:docMk/>
            <pc:sldMk cId="1860824227" sldId="787"/>
            <ac:spMk id="38926" creationId="{78F0D824-CB09-E84C-943D-06435A4B2581}"/>
          </ac:spMkLst>
        </pc:spChg>
        <pc:spChg chg="del">
          <ac:chgData name="Velegrakis, I. (Yannis)" userId="4f35c71a-e81a-4f2c-8f83-d7dd3283ce80" providerId="ADAL" clId="{966077C7-D56F-BC4E-8E4B-D388C1F5C3CE}" dt="2020-04-13T10:03:03.101" v="241" actId="478"/>
          <ac:spMkLst>
            <pc:docMk/>
            <pc:sldMk cId="1860824227" sldId="787"/>
            <ac:spMk id="38927" creationId="{C510ED89-8386-C446-B9BB-84C20CB4E9D7}"/>
          </ac:spMkLst>
        </pc:spChg>
        <pc:spChg chg="del">
          <ac:chgData name="Velegrakis, I. (Yannis)" userId="4f35c71a-e81a-4f2c-8f83-d7dd3283ce80" providerId="ADAL" clId="{966077C7-D56F-BC4E-8E4B-D388C1F5C3CE}" dt="2020-04-13T10:03:03.101" v="241" actId="478"/>
          <ac:spMkLst>
            <pc:docMk/>
            <pc:sldMk cId="1860824227" sldId="787"/>
            <ac:spMk id="38928" creationId="{DFC7127F-5B42-7046-A20E-F65DE45E4355}"/>
          </ac:spMkLst>
        </pc:spChg>
        <pc:spChg chg="del">
          <ac:chgData name="Velegrakis, I. (Yannis)" userId="4f35c71a-e81a-4f2c-8f83-d7dd3283ce80" providerId="ADAL" clId="{966077C7-D56F-BC4E-8E4B-D388C1F5C3CE}" dt="2020-04-13T10:03:03.101" v="241" actId="478"/>
          <ac:spMkLst>
            <pc:docMk/>
            <pc:sldMk cId="1860824227" sldId="787"/>
            <ac:spMk id="38929" creationId="{1004E199-4CD5-5A43-A090-8FE62EBA49C7}"/>
          </ac:spMkLst>
        </pc:spChg>
        <pc:spChg chg="del">
          <ac:chgData name="Velegrakis, I. (Yannis)" userId="4f35c71a-e81a-4f2c-8f83-d7dd3283ce80" providerId="ADAL" clId="{966077C7-D56F-BC4E-8E4B-D388C1F5C3CE}" dt="2020-04-13T10:03:03.101" v="241" actId="478"/>
          <ac:spMkLst>
            <pc:docMk/>
            <pc:sldMk cId="1860824227" sldId="787"/>
            <ac:spMk id="38930" creationId="{708676C8-0251-C348-AA0B-C85DBEFECFD6}"/>
          </ac:spMkLst>
        </pc:spChg>
        <pc:spChg chg="del">
          <ac:chgData name="Velegrakis, I. (Yannis)" userId="4f35c71a-e81a-4f2c-8f83-d7dd3283ce80" providerId="ADAL" clId="{966077C7-D56F-BC4E-8E4B-D388C1F5C3CE}" dt="2020-04-13T10:03:03.101" v="241" actId="478"/>
          <ac:spMkLst>
            <pc:docMk/>
            <pc:sldMk cId="1860824227" sldId="787"/>
            <ac:spMk id="38931" creationId="{47515856-04CF-1849-ABBB-769CA5BEDBE3}"/>
          </ac:spMkLst>
        </pc:spChg>
        <pc:grpChg chg="del">
          <ac:chgData name="Velegrakis, I. (Yannis)" userId="4f35c71a-e81a-4f2c-8f83-d7dd3283ce80" providerId="ADAL" clId="{966077C7-D56F-BC4E-8E4B-D388C1F5C3CE}" dt="2020-04-13T10:03:03.101" v="241" actId="478"/>
          <ac:grpSpMkLst>
            <pc:docMk/>
            <pc:sldMk cId="1860824227" sldId="787"/>
            <ac:grpSpMk id="2" creationId="{33D9BA3B-34AA-5143-92F5-6A81D122B024}"/>
          </ac:grpSpMkLst>
        </pc:grpChg>
        <pc:grpChg chg="del">
          <ac:chgData name="Velegrakis, I. (Yannis)" userId="4f35c71a-e81a-4f2c-8f83-d7dd3283ce80" providerId="ADAL" clId="{966077C7-D56F-BC4E-8E4B-D388C1F5C3CE}" dt="2020-04-13T10:03:03.101" v="241" actId="478"/>
          <ac:grpSpMkLst>
            <pc:docMk/>
            <pc:sldMk cId="1860824227" sldId="787"/>
            <ac:grpSpMk id="3" creationId="{8B0232DF-4A08-5141-B0AC-7EB6B2236CE5}"/>
          </ac:grpSpMkLst>
        </pc:grpChg>
        <pc:grpChg chg="del">
          <ac:chgData name="Velegrakis, I. (Yannis)" userId="4f35c71a-e81a-4f2c-8f83-d7dd3283ce80" providerId="ADAL" clId="{966077C7-D56F-BC4E-8E4B-D388C1F5C3CE}" dt="2020-04-13T10:03:03.101" v="241" actId="478"/>
          <ac:grpSpMkLst>
            <pc:docMk/>
            <pc:sldMk cId="1860824227" sldId="787"/>
            <ac:grpSpMk id="4" creationId="{961945D7-DE81-7249-B1CC-96A3EAF57FA2}"/>
          </ac:grpSpMkLst>
        </pc:grpChg>
        <pc:grpChg chg="add mod">
          <ac:chgData name="Velegrakis, I. (Yannis)" userId="4f35c71a-e81a-4f2c-8f83-d7dd3283ce80" providerId="ADAL" clId="{966077C7-D56F-BC4E-8E4B-D388C1F5C3CE}" dt="2020-04-13T10:03:34.220" v="256" actId="1036"/>
          <ac:grpSpMkLst>
            <pc:docMk/>
            <pc:sldMk cId="1860824227" sldId="787"/>
            <ac:grpSpMk id="78" creationId="{730B2F03-1622-B04C-B790-ED18B75A423E}"/>
          </ac:grpSpMkLst>
        </pc:grpChg>
        <pc:grpChg chg="add mod">
          <ac:chgData name="Velegrakis, I. (Yannis)" userId="4f35c71a-e81a-4f2c-8f83-d7dd3283ce80" providerId="ADAL" clId="{966077C7-D56F-BC4E-8E4B-D388C1F5C3CE}" dt="2020-04-13T10:03:34.220" v="256" actId="1036"/>
          <ac:grpSpMkLst>
            <pc:docMk/>
            <pc:sldMk cId="1860824227" sldId="787"/>
            <ac:grpSpMk id="88" creationId="{BFDDA7EB-6992-1743-B270-7B9484A93B40}"/>
          </ac:grpSpMkLst>
        </pc:grpChg>
        <pc:grpChg chg="add mod">
          <ac:chgData name="Velegrakis, I. (Yannis)" userId="4f35c71a-e81a-4f2c-8f83-d7dd3283ce80" providerId="ADAL" clId="{966077C7-D56F-BC4E-8E4B-D388C1F5C3CE}" dt="2020-04-13T10:03:34.220" v="256" actId="1036"/>
          <ac:grpSpMkLst>
            <pc:docMk/>
            <pc:sldMk cId="1860824227" sldId="787"/>
            <ac:grpSpMk id="97" creationId="{7FEE0405-876D-734B-B930-F99DBB646482}"/>
          </ac:grpSpMkLst>
        </pc:grpChg>
        <pc:grpChg chg="add mod">
          <ac:chgData name="Velegrakis, I. (Yannis)" userId="4f35c71a-e81a-4f2c-8f83-d7dd3283ce80" providerId="ADAL" clId="{966077C7-D56F-BC4E-8E4B-D388C1F5C3CE}" dt="2020-04-13T10:03:34.220" v="256" actId="1036"/>
          <ac:grpSpMkLst>
            <pc:docMk/>
            <pc:sldMk cId="1860824227" sldId="787"/>
            <ac:grpSpMk id="104" creationId="{41DEFBD7-22E6-6843-851E-D4833389F5A6}"/>
          </ac:grpSpMkLst>
        </pc:grpChg>
        <pc:grpChg chg="add mod">
          <ac:chgData name="Velegrakis, I. (Yannis)" userId="4f35c71a-e81a-4f2c-8f83-d7dd3283ce80" providerId="ADAL" clId="{966077C7-D56F-BC4E-8E4B-D388C1F5C3CE}" dt="2020-04-13T10:03:34.220" v="256" actId="1036"/>
          <ac:grpSpMkLst>
            <pc:docMk/>
            <pc:sldMk cId="1860824227" sldId="787"/>
            <ac:grpSpMk id="112" creationId="{18721752-654B-3E4E-A286-256863644702}"/>
          </ac:grpSpMkLst>
        </pc:grpChg>
        <pc:grpChg chg="add mod">
          <ac:chgData name="Velegrakis, I. (Yannis)" userId="4f35c71a-e81a-4f2c-8f83-d7dd3283ce80" providerId="ADAL" clId="{966077C7-D56F-BC4E-8E4B-D388C1F5C3CE}" dt="2020-04-13T10:03:34.220" v="256" actId="1036"/>
          <ac:grpSpMkLst>
            <pc:docMk/>
            <pc:sldMk cId="1860824227" sldId="787"/>
            <ac:grpSpMk id="125" creationId="{3B8961E8-86CF-E448-8A1A-74685B331683}"/>
          </ac:grpSpMkLst>
        </pc:grpChg>
        <pc:grpChg chg="del">
          <ac:chgData name="Velegrakis, I. (Yannis)" userId="4f35c71a-e81a-4f2c-8f83-d7dd3283ce80" providerId="ADAL" clId="{966077C7-D56F-BC4E-8E4B-D388C1F5C3CE}" dt="2020-04-13T10:03:03.101" v="241" actId="478"/>
          <ac:grpSpMkLst>
            <pc:docMk/>
            <pc:sldMk cId="1860824227" sldId="787"/>
            <ac:grpSpMk id="38920" creationId="{3BDA8B6B-FC3F-3949-9989-E3C856F408F5}"/>
          </ac:grpSpMkLst>
        </pc:grpChg>
        <pc:grpChg chg="del">
          <ac:chgData name="Velegrakis, I. (Yannis)" userId="4f35c71a-e81a-4f2c-8f83-d7dd3283ce80" providerId="ADAL" clId="{966077C7-D56F-BC4E-8E4B-D388C1F5C3CE}" dt="2020-04-13T10:03:03.101" v="241" actId="478"/>
          <ac:grpSpMkLst>
            <pc:docMk/>
            <pc:sldMk cId="1860824227" sldId="787"/>
            <ac:grpSpMk id="38921" creationId="{C56B09BE-009A-C64F-9689-D6F31EB562A3}"/>
          </ac:grpSpMkLst>
        </pc:grpChg>
        <pc:grpChg chg="del">
          <ac:chgData name="Velegrakis, I. (Yannis)" userId="4f35c71a-e81a-4f2c-8f83-d7dd3283ce80" providerId="ADAL" clId="{966077C7-D56F-BC4E-8E4B-D388C1F5C3CE}" dt="2020-04-13T10:03:03.101" v="241" actId="478"/>
          <ac:grpSpMkLst>
            <pc:docMk/>
            <pc:sldMk cId="1860824227" sldId="787"/>
            <ac:grpSpMk id="38922" creationId="{B660A5B0-1DAF-B546-A214-71690B1EF1C4}"/>
          </ac:grpSpMkLst>
        </pc:grpChg>
        <pc:graphicFrameChg chg="add mod">
          <ac:chgData name="Velegrakis, I. (Yannis)" userId="4f35c71a-e81a-4f2c-8f83-d7dd3283ce80" providerId="ADAL" clId="{966077C7-D56F-BC4E-8E4B-D388C1F5C3CE}" dt="2020-04-13T10:03:34.220" v="256" actId="1036"/>
          <ac:graphicFrameMkLst>
            <pc:docMk/>
            <pc:sldMk cId="1860824227" sldId="787"/>
            <ac:graphicFrameMk id="77" creationId="{BEEBFC0C-8E99-564E-99F0-92CA02030EE7}"/>
          </ac:graphicFrameMkLst>
        </pc:graphicFrameChg>
        <pc:graphicFrameChg chg="del">
          <ac:chgData name="Velegrakis, I. (Yannis)" userId="4f35c71a-e81a-4f2c-8f83-d7dd3283ce80" providerId="ADAL" clId="{966077C7-D56F-BC4E-8E4B-D388C1F5C3CE}" dt="2020-04-13T10:03:03.101" v="241" actId="478"/>
          <ac:graphicFrameMkLst>
            <pc:docMk/>
            <pc:sldMk cId="1860824227" sldId="787"/>
            <ac:graphicFrameMk id="38916" creationId="{DADD0CC7-2F8F-D54F-A351-A1621281A778}"/>
          </ac:graphicFrameMkLst>
        </pc:graphicFrameChg>
      </pc:sldChg>
      <pc:sldChg chg="addSp delSp modSp add">
        <pc:chgData name="Velegrakis, I. (Yannis)" userId="4f35c71a-e81a-4f2c-8f83-d7dd3283ce80" providerId="ADAL" clId="{966077C7-D56F-BC4E-8E4B-D388C1F5C3CE}" dt="2020-04-13T10:04:14.516" v="288" actId="1036"/>
        <pc:sldMkLst>
          <pc:docMk/>
          <pc:sldMk cId="2174820752" sldId="788"/>
        </pc:sldMkLst>
        <pc:spChg chg="add mod">
          <ac:chgData name="Velegrakis, I. (Yannis)" userId="4f35c71a-e81a-4f2c-8f83-d7dd3283ce80" providerId="ADAL" clId="{966077C7-D56F-BC4E-8E4B-D388C1F5C3CE}" dt="2020-04-13T10:04:06.598" v="272" actId="1036"/>
          <ac:spMkLst>
            <pc:docMk/>
            <pc:sldMk cId="2174820752" sldId="788"/>
            <ac:spMk id="394" creationId="{0A6DFABF-8FEF-2D42-8A42-58B4B628A450}"/>
          </ac:spMkLst>
        </pc:spChg>
        <pc:spChg chg="add mod">
          <ac:chgData name="Velegrakis, I. (Yannis)" userId="4f35c71a-e81a-4f2c-8f83-d7dd3283ce80" providerId="ADAL" clId="{966077C7-D56F-BC4E-8E4B-D388C1F5C3CE}" dt="2020-04-13T10:04:06.598" v="272" actId="1036"/>
          <ac:spMkLst>
            <pc:docMk/>
            <pc:sldMk cId="2174820752" sldId="788"/>
            <ac:spMk id="395" creationId="{6AB9804B-57D4-1745-9D89-AE64885149A2}"/>
          </ac:spMkLst>
        </pc:spChg>
        <pc:spChg chg="add mod">
          <ac:chgData name="Velegrakis, I. (Yannis)" userId="4f35c71a-e81a-4f2c-8f83-d7dd3283ce80" providerId="ADAL" clId="{966077C7-D56F-BC4E-8E4B-D388C1F5C3CE}" dt="2020-04-13T10:04:06.598" v="272" actId="1036"/>
          <ac:spMkLst>
            <pc:docMk/>
            <pc:sldMk cId="2174820752" sldId="788"/>
            <ac:spMk id="396" creationId="{CFB25024-641B-2340-87B3-A388A99AE1F8}"/>
          </ac:spMkLst>
        </pc:spChg>
        <pc:spChg chg="add mod">
          <ac:chgData name="Velegrakis, I. (Yannis)" userId="4f35c71a-e81a-4f2c-8f83-d7dd3283ce80" providerId="ADAL" clId="{966077C7-D56F-BC4E-8E4B-D388C1F5C3CE}" dt="2020-04-13T10:04:06.598" v="272" actId="1036"/>
          <ac:spMkLst>
            <pc:docMk/>
            <pc:sldMk cId="2174820752" sldId="788"/>
            <ac:spMk id="397" creationId="{5DB8C0C4-E4B2-2540-9B7F-E5EB1A8F64E1}"/>
          </ac:spMkLst>
        </pc:spChg>
        <pc:spChg chg="add mod">
          <ac:chgData name="Velegrakis, I. (Yannis)" userId="4f35c71a-e81a-4f2c-8f83-d7dd3283ce80" providerId="ADAL" clId="{966077C7-D56F-BC4E-8E4B-D388C1F5C3CE}" dt="2020-04-13T10:04:06.598" v="272" actId="1036"/>
          <ac:spMkLst>
            <pc:docMk/>
            <pc:sldMk cId="2174820752" sldId="788"/>
            <ac:spMk id="398" creationId="{3E510368-FE86-F940-A6FE-D284432D6D8E}"/>
          </ac:spMkLst>
        </pc:spChg>
        <pc:spChg chg="add mod">
          <ac:chgData name="Velegrakis, I. (Yannis)" userId="4f35c71a-e81a-4f2c-8f83-d7dd3283ce80" providerId="ADAL" clId="{966077C7-D56F-BC4E-8E4B-D388C1F5C3CE}" dt="2020-04-13T10:04:06.598" v="272" actId="1036"/>
          <ac:spMkLst>
            <pc:docMk/>
            <pc:sldMk cId="2174820752" sldId="788"/>
            <ac:spMk id="399" creationId="{513BDF63-2627-2A42-964B-E1A570382B35}"/>
          </ac:spMkLst>
        </pc:spChg>
        <pc:spChg chg="add mod">
          <ac:chgData name="Velegrakis, I. (Yannis)" userId="4f35c71a-e81a-4f2c-8f83-d7dd3283ce80" providerId="ADAL" clId="{966077C7-D56F-BC4E-8E4B-D388C1F5C3CE}" dt="2020-04-13T10:04:06.598" v="272" actId="1036"/>
          <ac:spMkLst>
            <pc:docMk/>
            <pc:sldMk cId="2174820752" sldId="788"/>
            <ac:spMk id="400" creationId="{8A0D4CB9-3037-724B-A242-B8B7D2D911E5}"/>
          </ac:spMkLst>
        </pc:spChg>
        <pc:spChg chg="add mod">
          <ac:chgData name="Velegrakis, I. (Yannis)" userId="4f35c71a-e81a-4f2c-8f83-d7dd3283ce80" providerId="ADAL" clId="{966077C7-D56F-BC4E-8E4B-D388C1F5C3CE}" dt="2020-04-13T10:04:06.598" v="272" actId="1036"/>
          <ac:spMkLst>
            <pc:docMk/>
            <pc:sldMk cId="2174820752" sldId="788"/>
            <ac:spMk id="401" creationId="{F8437599-FD83-494D-86B4-2451B0FFF076}"/>
          </ac:spMkLst>
        </pc:spChg>
        <pc:spChg chg="add mod">
          <ac:chgData name="Velegrakis, I. (Yannis)" userId="4f35c71a-e81a-4f2c-8f83-d7dd3283ce80" providerId="ADAL" clId="{966077C7-D56F-BC4E-8E4B-D388C1F5C3CE}" dt="2020-04-13T10:04:06.598" v="272" actId="1036"/>
          <ac:spMkLst>
            <pc:docMk/>
            <pc:sldMk cId="2174820752" sldId="788"/>
            <ac:spMk id="402" creationId="{ECC2F4E8-ED7B-2144-AD6B-BC4C62323ACC}"/>
          </ac:spMkLst>
        </pc:spChg>
        <pc:spChg chg="add mod">
          <ac:chgData name="Velegrakis, I. (Yannis)" userId="4f35c71a-e81a-4f2c-8f83-d7dd3283ce80" providerId="ADAL" clId="{966077C7-D56F-BC4E-8E4B-D388C1F5C3CE}" dt="2020-04-13T10:04:14.516" v="288" actId="1036"/>
          <ac:spMkLst>
            <pc:docMk/>
            <pc:sldMk cId="2174820752" sldId="788"/>
            <ac:spMk id="691" creationId="{C37D259B-5F7B-814C-B79E-E29272FAB85B}"/>
          </ac:spMkLst>
        </pc:spChg>
        <pc:spChg chg="add mod">
          <ac:chgData name="Velegrakis, I. (Yannis)" userId="4f35c71a-e81a-4f2c-8f83-d7dd3283ce80" providerId="ADAL" clId="{966077C7-D56F-BC4E-8E4B-D388C1F5C3CE}" dt="2020-04-13T10:04:14.516" v="288" actId="1036"/>
          <ac:spMkLst>
            <pc:docMk/>
            <pc:sldMk cId="2174820752" sldId="788"/>
            <ac:spMk id="692" creationId="{67694955-B810-F148-BA2A-B699C8082FC8}"/>
          </ac:spMkLst>
        </pc:spChg>
        <pc:spChg chg="add mod">
          <ac:chgData name="Velegrakis, I. (Yannis)" userId="4f35c71a-e81a-4f2c-8f83-d7dd3283ce80" providerId="ADAL" clId="{966077C7-D56F-BC4E-8E4B-D388C1F5C3CE}" dt="2020-04-13T10:04:06.598" v="272" actId="1036"/>
          <ac:spMkLst>
            <pc:docMk/>
            <pc:sldMk cId="2174820752" sldId="788"/>
            <ac:spMk id="693" creationId="{4174E945-171E-5444-B51C-866AEB6ECB69}"/>
          </ac:spMkLst>
        </pc:spChg>
        <pc:spChg chg="add mod">
          <ac:chgData name="Velegrakis, I. (Yannis)" userId="4f35c71a-e81a-4f2c-8f83-d7dd3283ce80" providerId="ADAL" clId="{966077C7-D56F-BC4E-8E4B-D388C1F5C3CE}" dt="2020-04-13T10:04:06.598" v="272" actId="1036"/>
          <ac:spMkLst>
            <pc:docMk/>
            <pc:sldMk cId="2174820752" sldId="788"/>
            <ac:spMk id="694" creationId="{5C4F121F-8B26-434D-83A5-59BF5A5A926D}"/>
          </ac:spMkLst>
        </pc:spChg>
        <pc:spChg chg="add mod">
          <ac:chgData name="Velegrakis, I. (Yannis)" userId="4f35c71a-e81a-4f2c-8f83-d7dd3283ce80" providerId="ADAL" clId="{966077C7-D56F-BC4E-8E4B-D388C1F5C3CE}" dt="2020-04-13T10:04:06.598" v="272" actId="1036"/>
          <ac:spMkLst>
            <pc:docMk/>
            <pc:sldMk cId="2174820752" sldId="788"/>
            <ac:spMk id="695" creationId="{F8F88437-0C26-5D4D-95A5-25CDF35954E5}"/>
          </ac:spMkLst>
        </pc:spChg>
        <pc:spChg chg="mod">
          <ac:chgData name="Velegrakis, I. (Yannis)" userId="4f35c71a-e81a-4f2c-8f83-d7dd3283ce80" providerId="ADAL" clId="{966077C7-D56F-BC4E-8E4B-D388C1F5C3CE}" dt="2020-04-13T09:56:38.474" v="149"/>
          <ac:spMkLst>
            <pc:docMk/>
            <pc:sldMk cId="2174820752" sldId="788"/>
            <ac:spMk id="39937" creationId="{08596536-EF26-4347-B454-1CD2BFC4A194}"/>
          </ac:spMkLst>
        </pc:spChg>
        <pc:spChg chg="mod">
          <ac:chgData name="Velegrakis, I. (Yannis)" userId="4f35c71a-e81a-4f2c-8f83-d7dd3283ce80" providerId="ADAL" clId="{966077C7-D56F-BC4E-8E4B-D388C1F5C3CE}" dt="2020-04-13T10:03:48.528" v="258" actId="14100"/>
          <ac:spMkLst>
            <pc:docMk/>
            <pc:sldMk cId="2174820752" sldId="788"/>
            <ac:spMk id="39939" creationId="{EECE1B31-75FB-6749-9AAA-BA966730B534}"/>
          </ac:spMkLst>
        </pc:spChg>
        <pc:spChg chg="del">
          <ac:chgData name="Velegrakis, I. (Yannis)" userId="4f35c71a-e81a-4f2c-8f83-d7dd3283ce80" providerId="ADAL" clId="{966077C7-D56F-BC4E-8E4B-D388C1F5C3CE}" dt="2020-04-13T10:03:39.802" v="257" actId="478"/>
          <ac:spMkLst>
            <pc:docMk/>
            <pc:sldMk cId="2174820752" sldId="788"/>
            <ac:spMk id="39943" creationId="{0ED6A966-63B5-554E-90B4-96E8BCC01D5C}"/>
          </ac:spMkLst>
        </pc:spChg>
        <pc:spChg chg="del">
          <ac:chgData name="Velegrakis, I. (Yannis)" userId="4f35c71a-e81a-4f2c-8f83-d7dd3283ce80" providerId="ADAL" clId="{966077C7-D56F-BC4E-8E4B-D388C1F5C3CE}" dt="2020-04-13T10:03:39.802" v="257" actId="478"/>
          <ac:spMkLst>
            <pc:docMk/>
            <pc:sldMk cId="2174820752" sldId="788"/>
            <ac:spMk id="39944" creationId="{5536C692-0D5F-9447-A0C7-F9F44EB7A28D}"/>
          </ac:spMkLst>
        </pc:spChg>
        <pc:spChg chg="del">
          <ac:chgData name="Velegrakis, I. (Yannis)" userId="4f35c71a-e81a-4f2c-8f83-d7dd3283ce80" providerId="ADAL" clId="{966077C7-D56F-BC4E-8E4B-D388C1F5C3CE}" dt="2020-04-13T10:03:39.802" v="257" actId="478"/>
          <ac:spMkLst>
            <pc:docMk/>
            <pc:sldMk cId="2174820752" sldId="788"/>
            <ac:spMk id="39945" creationId="{A20F4450-F8DA-1847-8619-F4554CB91104}"/>
          </ac:spMkLst>
        </pc:spChg>
        <pc:spChg chg="del">
          <ac:chgData name="Velegrakis, I. (Yannis)" userId="4f35c71a-e81a-4f2c-8f83-d7dd3283ce80" providerId="ADAL" clId="{966077C7-D56F-BC4E-8E4B-D388C1F5C3CE}" dt="2020-04-13T10:03:39.802" v="257" actId="478"/>
          <ac:spMkLst>
            <pc:docMk/>
            <pc:sldMk cId="2174820752" sldId="788"/>
            <ac:spMk id="39946" creationId="{FECF2471-5D0F-A040-BB25-531D7F45EE50}"/>
          </ac:spMkLst>
        </pc:spChg>
        <pc:spChg chg="del">
          <ac:chgData name="Velegrakis, I. (Yannis)" userId="4f35c71a-e81a-4f2c-8f83-d7dd3283ce80" providerId="ADAL" clId="{966077C7-D56F-BC4E-8E4B-D388C1F5C3CE}" dt="2020-04-13T10:03:39.802" v="257" actId="478"/>
          <ac:spMkLst>
            <pc:docMk/>
            <pc:sldMk cId="2174820752" sldId="788"/>
            <ac:spMk id="39947" creationId="{DB25064F-62DD-0C46-B11E-D4F8D1FE5889}"/>
          </ac:spMkLst>
        </pc:spChg>
        <pc:spChg chg="del">
          <ac:chgData name="Velegrakis, I. (Yannis)" userId="4f35c71a-e81a-4f2c-8f83-d7dd3283ce80" providerId="ADAL" clId="{966077C7-D56F-BC4E-8E4B-D388C1F5C3CE}" dt="2020-04-13T10:03:39.802" v="257" actId="478"/>
          <ac:spMkLst>
            <pc:docMk/>
            <pc:sldMk cId="2174820752" sldId="788"/>
            <ac:spMk id="39948" creationId="{DE58D2FE-4759-0A40-8E19-E54F30C9F40B}"/>
          </ac:spMkLst>
        </pc:spChg>
        <pc:spChg chg="del">
          <ac:chgData name="Velegrakis, I. (Yannis)" userId="4f35c71a-e81a-4f2c-8f83-d7dd3283ce80" providerId="ADAL" clId="{966077C7-D56F-BC4E-8E4B-D388C1F5C3CE}" dt="2020-04-13T10:03:39.802" v="257" actId="478"/>
          <ac:spMkLst>
            <pc:docMk/>
            <pc:sldMk cId="2174820752" sldId="788"/>
            <ac:spMk id="39949" creationId="{D4C72B31-CAA9-F540-8704-14F7E01C67B7}"/>
          </ac:spMkLst>
        </pc:spChg>
        <pc:spChg chg="del">
          <ac:chgData name="Velegrakis, I. (Yannis)" userId="4f35c71a-e81a-4f2c-8f83-d7dd3283ce80" providerId="ADAL" clId="{966077C7-D56F-BC4E-8E4B-D388C1F5C3CE}" dt="2020-04-13T10:03:39.802" v="257" actId="478"/>
          <ac:spMkLst>
            <pc:docMk/>
            <pc:sldMk cId="2174820752" sldId="788"/>
            <ac:spMk id="39950" creationId="{E243502F-ADFA-174D-BBF9-FF2564272329}"/>
          </ac:spMkLst>
        </pc:spChg>
        <pc:spChg chg="del">
          <ac:chgData name="Velegrakis, I. (Yannis)" userId="4f35c71a-e81a-4f2c-8f83-d7dd3283ce80" providerId="ADAL" clId="{966077C7-D56F-BC4E-8E4B-D388C1F5C3CE}" dt="2020-04-13T10:03:39.802" v="257" actId="478"/>
          <ac:spMkLst>
            <pc:docMk/>
            <pc:sldMk cId="2174820752" sldId="788"/>
            <ac:spMk id="39951" creationId="{FB4A4006-8D5D-DC48-9E19-4280F3FED5F9}"/>
          </ac:spMkLst>
        </pc:spChg>
        <pc:spChg chg="del">
          <ac:chgData name="Velegrakis, I. (Yannis)" userId="4f35c71a-e81a-4f2c-8f83-d7dd3283ce80" providerId="ADAL" clId="{966077C7-D56F-BC4E-8E4B-D388C1F5C3CE}" dt="2020-04-13T10:03:39.802" v="257" actId="478"/>
          <ac:spMkLst>
            <pc:docMk/>
            <pc:sldMk cId="2174820752" sldId="788"/>
            <ac:spMk id="39956" creationId="{050DD716-DE6F-E648-98C2-4CC182CA03A4}"/>
          </ac:spMkLst>
        </pc:spChg>
        <pc:spChg chg="del">
          <ac:chgData name="Velegrakis, I. (Yannis)" userId="4f35c71a-e81a-4f2c-8f83-d7dd3283ce80" providerId="ADAL" clId="{966077C7-D56F-BC4E-8E4B-D388C1F5C3CE}" dt="2020-04-13T10:03:39.802" v="257" actId="478"/>
          <ac:spMkLst>
            <pc:docMk/>
            <pc:sldMk cId="2174820752" sldId="788"/>
            <ac:spMk id="39957" creationId="{01F42DB8-E1D4-BE4B-AD39-8566C2E82203}"/>
          </ac:spMkLst>
        </pc:spChg>
        <pc:spChg chg="del">
          <ac:chgData name="Velegrakis, I. (Yannis)" userId="4f35c71a-e81a-4f2c-8f83-d7dd3283ce80" providerId="ADAL" clId="{966077C7-D56F-BC4E-8E4B-D388C1F5C3CE}" dt="2020-04-13T10:03:39.802" v="257" actId="478"/>
          <ac:spMkLst>
            <pc:docMk/>
            <pc:sldMk cId="2174820752" sldId="788"/>
            <ac:spMk id="39958" creationId="{101FC45A-9670-5A46-8624-896E8553F1BC}"/>
          </ac:spMkLst>
        </pc:spChg>
        <pc:spChg chg="del">
          <ac:chgData name="Velegrakis, I. (Yannis)" userId="4f35c71a-e81a-4f2c-8f83-d7dd3283ce80" providerId="ADAL" clId="{966077C7-D56F-BC4E-8E4B-D388C1F5C3CE}" dt="2020-04-13T10:03:39.802" v="257" actId="478"/>
          <ac:spMkLst>
            <pc:docMk/>
            <pc:sldMk cId="2174820752" sldId="788"/>
            <ac:spMk id="39959" creationId="{350C955B-E948-BF43-9200-32BE297E63E1}"/>
          </ac:spMkLst>
        </pc:spChg>
        <pc:spChg chg="del">
          <ac:chgData name="Velegrakis, I. (Yannis)" userId="4f35c71a-e81a-4f2c-8f83-d7dd3283ce80" providerId="ADAL" clId="{966077C7-D56F-BC4E-8E4B-D388C1F5C3CE}" dt="2020-04-13T10:03:39.802" v="257" actId="478"/>
          <ac:spMkLst>
            <pc:docMk/>
            <pc:sldMk cId="2174820752" sldId="788"/>
            <ac:spMk id="39960" creationId="{9E0128CE-656F-2F44-A20C-7A79AE2C7475}"/>
          </ac:spMkLst>
        </pc:spChg>
        <pc:grpChg chg="add mod">
          <ac:chgData name="Velegrakis, I. (Yannis)" userId="4f35c71a-e81a-4f2c-8f83-d7dd3283ce80" providerId="ADAL" clId="{966077C7-D56F-BC4E-8E4B-D388C1F5C3CE}" dt="2020-04-13T10:04:06.598" v="272" actId="1036"/>
          <ac:grpSpMkLst>
            <pc:docMk/>
            <pc:sldMk cId="2174820752" sldId="788"/>
            <ac:grpSpMk id="358" creationId="{D4C8DD19-210B-6341-A622-D639EA005FCB}"/>
          </ac:grpSpMkLst>
        </pc:grpChg>
        <pc:grpChg chg="add mod">
          <ac:chgData name="Velegrakis, I. (Yannis)" userId="4f35c71a-e81a-4f2c-8f83-d7dd3283ce80" providerId="ADAL" clId="{966077C7-D56F-BC4E-8E4B-D388C1F5C3CE}" dt="2020-04-13T10:04:06.598" v="272" actId="1036"/>
          <ac:grpSpMkLst>
            <pc:docMk/>
            <pc:sldMk cId="2174820752" sldId="788"/>
            <ac:grpSpMk id="366" creationId="{81926231-4AAF-DB4E-8EF5-76B9ABBB5960}"/>
          </ac:grpSpMkLst>
        </pc:grpChg>
        <pc:grpChg chg="add mod">
          <ac:chgData name="Velegrakis, I. (Yannis)" userId="4f35c71a-e81a-4f2c-8f83-d7dd3283ce80" providerId="ADAL" clId="{966077C7-D56F-BC4E-8E4B-D388C1F5C3CE}" dt="2020-04-13T10:04:06.598" v="272" actId="1036"/>
          <ac:grpSpMkLst>
            <pc:docMk/>
            <pc:sldMk cId="2174820752" sldId="788"/>
            <ac:grpSpMk id="379" creationId="{8C0E2BA5-EE84-AB4E-AB76-DA14D6102E6F}"/>
          </ac:grpSpMkLst>
        </pc:grpChg>
        <pc:grpChg chg="add mod">
          <ac:chgData name="Velegrakis, I. (Yannis)" userId="4f35c71a-e81a-4f2c-8f83-d7dd3283ce80" providerId="ADAL" clId="{966077C7-D56F-BC4E-8E4B-D388C1F5C3CE}" dt="2020-04-13T10:04:06.598" v="272" actId="1036"/>
          <ac:grpSpMkLst>
            <pc:docMk/>
            <pc:sldMk cId="2174820752" sldId="788"/>
            <ac:grpSpMk id="403" creationId="{F6BFF0D1-C984-EF48-A5E7-EE9E5A37076A}"/>
          </ac:grpSpMkLst>
        </pc:grpChg>
        <pc:grpChg chg="add mod">
          <ac:chgData name="Velegrakis, I. (Yannis)" userId="4f35c71a-e81a-4f2c-8f83-d7dd3283ce80" providerId="ADAL" clId="{966077C7-D56F-BC4E-8E4B-D388C1F5C3CE}" dt="2020-04-13T10:04:06.598" v="272" actId="1036"/>
          <ac:grpSpMkLst>
            <pc:docMk/>
            <pc:sldMk cId="2174820752" sldId="788"/>
            <ac:grpSpMk id="413" creationId="{1406D745-92A0-BC48-8F20-528BA83E3A2A}"/>
          </ac:grpSpMkLst>
        </pc:grpChg>
        <pc:grpChg chg="add mod">
          <ac:chgData name="Velegrakis, I. (Yannis)" userId="4f35c71a-e81a-4f2c-8f83-d7dd3283ce80" providerId="ADAL" clId="{966077C7-D56F-BC4E-8E4B-D388C1F5C3CE}" dt="2020-04-13T10:04:06.598" v="272" actId="1036"/>
          <ac:grpSpMkLst>
            <pc:docMk/>
            <pc:sldMk cId="2174820752" sldId="788"/>
            <ac:grpSpMk id="422" creationId="{72B0DECC-F759-544F-B5A1-56CE250CDC07}"/>
          </ac:grpSpMkLst>
        </pc:grpChg>
        <pc:grpChg chg="add mod">
          <ac:chgData name="Velegrakis, I. (Yannis)" userId="4f35c71a-e81a-4f2c-8f83-d7dd3283ce80" providerId="ADAL" clId="{966077C7-D56F-BC4E-8E4B-D388C1F5C3CE}" dt="2020-04-13T10:04:14.516" v="288" actId="1036"/>
          <ac:grpSpMkLst>
            <pc:docMk/>
            <pc:sldMk cId="2174820752" sldId="788"/>
            <ac:grpSpMk id="429" creationId="{EE412730-6F22-C24D-82F2-A5352810988B}"/>
          </ac:grpSpMkLst>
        </pc:grpChg>
        <pc:grpChg chg="mod">
          <ac:chgData name="Velegrakis, I. (Yannis)" userId="4f35c71a-e81a-4f2c-8f83-d7dd3283ce80" providerId="ADAL" clId="{966077C7-D56F-BC4E-8E4B-D388C1F5C3CE}" dt="2020-04-13T10:04:14.516" v="288" actId="1036"/>
          <ac:grpSpMkLst>
            <pc:docMk/>
            <pc:sldMk cId="2174820752" sldId="788"/>
            <ac:grpSpMk id="430" creationId="{F2AE26FD-44C7-A947-B1C0-923EE09A24CA}"/>
          </ac:grpSpMkLst>
        </pc:grpChg>
        <pc:grpChg chg="mod">
          <ac:chgData name="Velegrakis, I. (Yannis)" userId="4f35c71a-e81a-4f2c-8f83-d7dd3283ce80" providerId="ADAL" clId="{966077C7-D56F-BC4E-8E4B-D388C1F5C3CE}" dt="2020-04-13T10:04:14.516" v="288" actId="1036"/>
          <ac:grpSpMkLst>
            <pc:docMk/>
            <pc:sldMk cId="2174820752" sldId="788"/>
            <ac:grpSpMk id="431" creationId="{4CCEC6C5-E816-5740-B284-8CAADFE5BB25}"/>
          </ac:grpSpMkLst>
        </pc:grpChg>
        <pc:grpChg chg="mod">
          <ac:chgData name="Velegrakis, I. (Yannis)" userId="4f35c71a-e81a-4f2c-8f83-d7dd3283ce80" providerId="ADAL" clId="{966077C7-D56F-BC4E-8E4B-D388C1F5C3CE}" dt="2020-04-13T10:04:14.516" v="288" actId="1036"/>
          <ac:grpSpMkLst>
            <pc:docMk/>
            <pc:sldMk cId="2174820752" sldId="788"/>
            <ac:grpSpMk id="435" creationId="{85DE08D7-20C0-334A-A462-9ED2F06C5E7B}"/>
          </ac:grpSpMkLst>
        </pc:grpChg>
        <pc:grpChg chg="add mod">
          <ac:chgData name="Velegrakis, I. (Yannis)" userId="4f35c71a-e81a-4f2c-8f83-d7dd3283ce80" providerId="ADAL" clId="{966077C7-D56F-BC4E-8E4B-D388C1F5C3CE}" dt="2020-04-13T10:04:14.516" v="288" actId="1036"/>
          <ac:grpSpMkLst>
            <pc:docMk/>
            <pc:sldMk cId="2174820752" sldId="788"/>
            <ac:grpSpMk id="696" creationId="{8B56C9DA-0492-2A43-89FC-AE6BBB9F332D}"/>
          </ac:grpSpMkLst>
        </pc:grpChg>
        <pc:grpChg chg="mod">
          <ac:chgData name="Velegrakis, I. (Yannis)" userId="4f35c71a-e81a-4f2c-8f83-d7dd3283ce80" providerId="ADAL" clId="{966077C7-D56F-BC4E-8E4B-D388C1F5C3CE}" dt="2020-04-13T10:04:14.516" v="288" actId="1036"/>
          <ac:grpSpMkLst>
            <pc:docMk/>
            <pc:sldMk cId="2174820752" sldId="788"/>
            <ac:grpSpMk id="697" creationId="{26074DB9-3A6E-A84D-9CF2-575A3258CC85}"/>
          </ac:grpSpMkLst>
        </pc:grpChg>
        <pc:grpChg chg="mod">
          <ac:chgData name="Velegrakis, I. (Yannis)" userId="4f35c71a-e81a-4f2c-8f83-d7dd3283ce80" providerId="ADAL" clId="{966077C7-D56F-BC4E-8E4B-D388C1F5C3CE}" dt="2020-04-13T10:04:14.516" v="288" actId="1036"/>
          <ac:grpSpMkLst>
            <pc:docMk/>
            <pc:sldMk cId="2174820752" sldId="788"/>
            <ac:grpSpMk id="698" creationId="{BB6935B6-64F3-A44C-BC1D-4989D4CB8B93}"/>
          </ac:grpSpMkLst>
        </pc:grpChg>
        <pc:grpChg chg="del">
          <ac:chgData name="Velegrakis, I. (Yannis)" userId="4f35c71a-e81a-4f2c-8f83-d7dd3283ce80" providerId="ADAL" clId="{966077C7-D56F-BC4E-8E4B-D388C1F5C3CE}" dt="2020-04-13T10:03:39.802" v="257" actId="478"/>
          <ac:grpSpMkLst>
            <pc:docMk/>
            <pc:sldMk cId="2174820752" sldId="788"/>
            <ac:grpSpMk id="39940" creationId="{9ABBB7C2-5D5C-C641-8AB8-FC63ED013FB7}"/>
          </ac:grpSpMkLst>
        </pc:grpChg>
        <pc:grpChg chg="del">
          <ac:chgData name="Velegrakis, I. (Yannis)" userId="4f35c71a-e81a-4f2c-8f83-d7dd3283ce80" providerId="ADAL" clId="{966077C7-D56F-BC4E-8E4B-D388C1F5C3CE}" dt="2020-04-13T10:03:39.802" v="257" actId="478"/>
          <ac:grpSpMkLst>
            <pc:docMk/>
            <pc:sldMk cId="2174820752" sldId="788"/>
            <ac:grpSpMk id="39941" creationId="{D81CAC17-372D-5C44-A9A7-27BF9ED47CB5}"/>
          </ac:grpSpMkLst>
        </pc:grpChg>
        <pc:grpChg chg="del">
          <ac:chgData name="Velegrakis, I. (Yannis)" userId="4f35c71a-e81a-4f2c-8f83-d7dd3283ce80" providerId="ADAL" clId="{966077C7-D56F-BC4E-8E4B-D388C1F5C3CE}" dt="2020-04-13T10:03:39.802" v="257" actId="478"/>
          <ac:grpSpMkLst>
            <pc:docMk/>
            <pc:sldMk cId="2174820752" sldId="788"/>
            <ac:grpSpMk id="39942" creationId="{154198CB-B153-A641-B8A0-CCC2712C52E0}"/>
          </ac:grpSpMkLst>
        </pc:grpChg>
        <pc:grpChg chg="del">
          <ac:chgData name="Velegrakis, I. (Yannis)" userId="4f35c71a-e81a-4f2c-8f83-d7dd3283ce80" providerId="ADAL" clId="{966077C7-D56F-BC4E-8E4B-D388C1F5C3CE}" dt="2020-04-13T10:03:39.802" v="257" actId="478"/>
          <ac:grpSpMkLst>
            <pc:docMk/>
            <pc:sldMk cId="2174820752" sldId="788"/>
            <ac:grpSpMk id="39952" creationId="{56E7D86D-22A2-0442-BB56-3797DF0D811E}"/>
          </ac:grpSpMkLst>
        </pc:grpChg>
        <pc:grpChg chg="del">
          <ac:chgData name="Velegrakis, I. (Yannis)" userId="4f35c71a-e81a-4f2c-8f83-d7dd3283ce80" providerId="ADAL" clId="{966077C7-D56F-BC4E-8E4B-D388C1F5C3CE}" dt="2020-04-13T10:03:39.802" v="257" actId="478"/>
          <ac:grpSpMkLst>
            <pc:docMk/>
            <pc:sldMk cId="2174820752" sldId="788"/>
            <ac:grpSpMk id="39953" creationId="{E06A41EC-5648-AF4F-8FBD-7F578602C08F}"/>
          </ac:grpSpMkLst>
        </pc:grpChg>
        <pc:grpChg chg="del">
          <ac:chgData name="Velegrakis, I. (Yannis)" userId="4f35c71a-e81a-4f2c-8f83-d7dd3283ce80" providerId="ADAL" clId="{966077C7-D56F-BC4E-8E4B-D388C1F5C3CE}" dt="2020-04-13T10:03:39.802" v="257" actId="478"/>
          <ac:grpSpMkLst>
            <pc:docMk/>
            <pc:sldMk cId="2174820752" sldId="788"/>
            <ac:grpSpMk id="39954" creationId="{C32640D2-3C4C-D346-BEF3-49FA8E784CA3}"/>
          </ac:grpSpMkLst>
        </pc:grpChg>
        <pc:grpChg chg="del">
          <ac:chgData name="Velegrakis, I. (Yannis)" userId="4f35c71a-e81a-4f2c-8f83-d7dd3283ce80" providerId="ADAL" clId="{966077C7-D56F-BC4E-8E4B-D388C1F5C3CE}" dt="2020-04-13T10:03:39.802" v="257" actId="478"/>
          <ac:grpSpMkLst>
            <pc:docMk/>
            <pc:sldMk cId="2174820752" sldId="788"/>
            <ac:grpSpMk id="39955" creationId="{D3BD1CC5-06E9-DA46-AB57-F1AAFCB4A639}"/>
          </ac:grpSpMkLst>
        </pc:grpChg>
        <pc:grpChg chg="del">
          <ac:chgData name="Velegrakis, I. (Yannis)" userId="4f35c71a-e81a-4f2c-8f83-d7dd3283ce80" providerId="ADAL" clId="{966077C7-D56F-BC4E-8E4B-D388C1F5C3CE}" dt="2020-04-13T10:03:39.802" v="257" actId="478"/>
          <ac:grpSpMkLst>
            <pc:docMk/>
            <pc:sldMk cId="2174820752" sldId="788"/>
            <ac:grpSpMk id="39961" creationId="{44DA9EF0-37FA-E44D-98C4-7610EDD9F05D}"/>
          </ac:grpSpMkLst>
        </pc:grpChg>
        <pc:cxnChg chg="add mod">
          <ac:chgData name="Velegrakis, I. (Yannis)" userId="4f35c71a-e81a-4f2c-8f83-d7dd3283ce80" providerId="ADAL" clId="{966077C7-D56F-BC4E-8E4B-D388C1F5C3CE}" dt="2020-04-13T10:04:14.516" v="288" actId="1036"/>
          <ac:cxnSpMkLst>
            <pc:docMk/>
            <pc:sldMk cId="2174820752" sldId="788"/>
            <ac:cxnSpMk id="710" creationId="{E3EBAEE9-B0ED-EA46-AE5D-323B593728AC}"/>
          </ac:cxnSpMkLst>
        </pc:cxnChg>
        <pc:cxnChg chg="del">
          <ac:chgData name="Velegrakis, I. (Yannis)" userId="4f35c71a-e81a-4f2c-8f83-d7dd3283ce80" providerId="ADAL" clId="{966077C7-D56F-BC4E-8E4B-D388C1F5C3CE}" dt="2020-04-13T10:03:39.802" v="257" actId="478"/>
          <ac:cxnSpMkLst>
            <pc:docMk/>
            <pc:sldMk cId="2174820752" sldId="788"/>
            <ac:cxnSpMk id="39962" creationId="{950DB263-4911-F34F-981B-375DD9F2C51C}"/>
          </ac:cxnSpMkLst>
        </pc:cxnChg>
      </pc:sldChg>
      <pc:sldChg chg="modSp add del">
        <pc:chgData name="Velegrakis, I. (Yannis)" userId="4f35c71a-e81a-4f2c-8f83-d7dd3283ce80" providerId="ADAL" clId="{966077C7-D56F-BC4E-8E4B-D388C1F5C3CE}" dt="2020-04-13T10:04:29.065" v="289" actId="2696"/>
        <pc:sldMkLst>
          <pc:docMk/>
          <pc:sldMk cId="1144891582" sldId="789"/>
        </pc:sldMkLst>
        <pc:spChg chg="mod">
          <ac:chgData name="Velegrakis, I. (Yannis)" userId="4f35c71a-e81a-4f2c-8f83-d7dd3283ce80" providerId="ADAL" clId="{966077C7-D56F-BC4E-8E4B-D388C1F5C3CE}" dt="2020-04-13T09:56:38.474" v="149"/>
          <ac:spMkLst>
            <pc:docMk/>
            <pc:sldMk cId="1144891582" sldId="789"/>
            <ac:spMk id="40961" creationId="{D3FFD876-A163-1649-93AA-8AC6DF345E37}"/>
          </ac:spMkLst>
        </pc:spChg>
      </pc:sldChg>
      <pc:sldChg chg="modSp add del">
        <pc:chgData name="Velegrakis, I. (Yannis)" userId="4f35c71a-e81a-4f2c-8f83-d7dd3283ce80" providerId="ADAL" clId="{966077C7-D56F-BC4E-8E4B-D388C1F5C3CE}" dt="2020-04-13T10:04:30.889" v="290" actId="2696"/>
        <pc:sldMkLst>
          <pc:docMk/>
          <pc:sldMk cId="82787657" sldId="790"/>
        </pc:sldMkLst>
        <pc:spChg chg="mod">
          <ac:chgData name="Velegrakis, I. (Yannis)" userId="4f35c71a-e81a-4f2c-8f83-d7dd3283ce80" providerId="ADAL" clId="{966077C7-D56F-BC4E-8E4B-D388C1F5C3CE}" dt="2020-04-13T09:56:38.474" v="149"/>
          <ac:spMkLst>
            <pc:docMk/>
            <pc:sldMk cId="82787657" sldId="790"/>
            <ac:spMk id="43009" creationId="{B9EA3B45-755E-354B-A66D-9A1A3E35A754}"/>
          </ac:spMkLst>
        </pc:spChg>
      </pc:sldChg>
      <pc:sldChg chg="modSp add del">
        <pc:chgData name="Velegrakis, I. (Yannis)" userId="4f35c71a-e81a-4f2c-8f83-d7dd3283ce80" providerId="ADAL" clId="{966077C7-D56F-BC4E-8E4B-D388C1F5C3CE}" dt="2020-04-13T10:04:31.764" v="291" actId="2696"/>
        <pc:sldMkLst>
          <pc:docMk/>
          <pc:sldMk cId="2416000238" sldId="791"/>
        </pc:sldMkLst>
        <pc:spChg chg="mod">
          <ac:chgData name="Velegrakis, I. (Yannis)" userId="4f35c71a-e81a-4f2c-8f83-d7dd3283ce80" providerId="ADAL" clId="{966077C7-D56F-BC4E-8E4B-D388C1F5C3CE}" dt="2020-04-13T09:56:38.474" v="149"/>
          <ac:spMkLst>
            <pc:docMk/>
            <pc:sldMk cId="2416000238" sldId="791"/>
            <ac:spMk id="45057" creationId="{1DF5E7E8-B236-DE44-BB74-40F885AF9E5C}"/>
          </ac:spMkLst>
        </pc:spChg>
      </pc:sldChg>
      <pc:sldChg chg="modSp add del">
        <pc:chgData name="Velegrakis, I. (Yannis)" userId="4f35c71a-e81a-4f2c-8f83-d7dd3283ce80" providerId="ADAL" clId="{966077C7-D56F-BC4E-8E4B-D388C1F5C3CE}" dt="2020-04-13T10:04:46.951" v="292" actId="2696"/>
        <pc:sldMkLst>
          <pc:docMk/>
          <pc:sldMk cId="2155076489" sldId="792"/>
        </pc:sldMkLst>
        <pc:spChg chg="mod">
          <ac:chgData name="Velegrakis, I. (Yannis)" userId="4f35c71a-e81a-4f2c-8f83-d7dd3283ce80" providerId="ADAL" clId="{966077C7-D56F-BC4E-8E4B-D388C1F5C3CE}" dt="2020-04-13T09:56:38.474" v="149"/>
          <ac:spMkLst>
            <pc:docMk/>
            <pc:sldMk cId="2155076489" sldId="792"/>
            <ac:spMk id="47105" creationId="{D99E7FD4-CC7B-0C4C-A138-B2B2F988E95C}"/>
          </ac:spMkLst>
        </pc:spChg>
      </pc:sldChg>
      <pc:sldChg chg="addSp delSp modSp add ord">
        <pc:chgData name="Velegrakis, I. (Yannis)" userId="4f35c71a-e81a-4f2c-8f83-d7dd3283ce80" providerId="ADAL" clId="{966077C7-D56F-BC4E-8E4B-D388C1F5C3CE}" dt="2020-04-13T10:12:54.540" v="328"/>
        <pc:sldMkLst>
          <pc:docMk/>
          <pc:sldMk cId="3856085826" sldId="793"/>
        </pc:sldMkLst>
        <pc:spChg chg="add mod">
          <ac:chgData name="Velegrakis, I. (Yannis)" userId="4f35c71a-e81a-4f2c-8f83-d7dd3283ce80" providerId="ADAL" clId="{966077C7-D56F-BC4E-8E4B-D388C1F5C3CE}" dt="2020-04-13T10:05:23.461" v="297" actId="1076"/>
          <ac:spMkLst>
            <pc:docMk/>
            <pc:sldMk cId="3856085826" sldId="793"/>
            <ac:spMk id="359" creationId="{0F1A32E9-87D9-114D-B37D-65D321F349C3}"/>
          </ac:spMkLst>
        </pc:spChg>
        <pc:spChg chg="mod topLvl">
          <ac:chgData name="Velegrakis, I. (Yannis)" userId="4f35c71a-e81a-4f2c-8f83-d7dd3283ce80" providerId="ADAL" clId="{966077C7-D56F-BC4E-8E4B-D388C1F5C3CE}" dt="2020-04-13T10:06:14.638" v="298" actId="165"/>
          <ac:spMkLst>
            <pc:docMk/>
            <pc:sldMk cId="3856085826" sldId="793"/>
            <ac:spMk id="364" creationId="{AEC0D5E6-8BC5-A941-90E6-6B3CDB128926}"/>
          </ac:spMkLst>
        </pc:spChg>
        <pc:spChg chg="mod topLvl">
          <ac:chgData name="Velegrakis, I. (Yannis)" userId="4f35c71a-e81a-4f2c-8f83-d7dd3283ce80" providerId="ADAL" clId="{966077C7-D56F-BC4E-8E4B-D388C1F5C3CE}" dt="2020-04-13T10:06:14.638" v="298" actId="165"/>
          <ac:spMkLst>
            <pc:docMk/>
            <pc:sldMk cId="3856085826" sldId="793"/>
            <ac:spMk id="365" creationId="{F1F1F86E-E1E8-4A4C-82A5-19F45A0DED21}"/>
          </ac:spMkLst>
        </pc:spChg>
        <pc:spChg chg="mod topLvl">
          <ac:chgData name="Velegrakis, I. (Yannis)" userId="4f35c71a-e81a-4f2c-8f83-d7dd3283ce80" providerId="ADAL" clId="{966077C7-D56F-BC4E-8E4B-D388C1F5C3CE}" dt="2020-04-13T10:06:14.638" v="298" actId="165"/>
          <ac:spMkLst>
            <pc:docMk/>
            <pc:sldMk cId="3856085826" sldId="793"/>
            <ac:spMk id="366" creationId="{0A6D673F-12F6-9E4A-8298-243C0AB8E965}"/>
          </ac:spMkLst>
        </pc:spChg>
        <pc:spChg chg="mod topLvl">
          <ac:chgData name="Velegrakis, I. (Yannis)" userId="4f35c71a-e81a-4f2c-8f83-d7dd3283ce80" providerId="ADAL" clId="{966077C7-D56F-BC4E-8E4B-D388C1F5C3CE}" dt="2020-04-13T10:06:14.638" v="298" actId="165"/>
          <ac:spMkLst>
            <pc:docMk/>
            <pc:sldMk cId="3856085826" sldId="793"/>
            <ac:spMk id="367" creationId="{83133D1F-05FD-5B41-A72F-968033190C60}"/>
          </ac:spMkLst>
        </pc:spChg>
        <pc:spChg chg="mod topLvl">
          <ac:chgData name="Velegrakis, I. (Yannis)" userId="4f35c71a-e81a-4f2c-8f83-d7dd3283ce80" providerId="ADAL" clId="{966077C7-D56F-BC4E-8E4B-D388C1F5C3CE}" dt="2020-04-13T10:06:14.638" v="298" actId="165"/>
          <ac:spMkLst>
            <pc:docMk/>
            <pc:sldMk cId="3856085826" sldId="793"/>
            <ac:spMk id="368" creationId="{67424DAD-DCDA-FA44-B845-057352F33F8C}"/>
          </ac:spMkLst>
        </pc:spChg>
        <pc:spChg chg="mod topLvl">
          <ac:chgData name="Velegrakis, I. (Yannis)" userId="4f35c71a-e81a-4f2c-8f83-d7dd3283ce80" providerId="ADAL" clId="{966077C7-D56F-BC4E-8E4B-D388C1F5C3CE}" dt="2020-04-13T10:06:14.638" v="298" actId="165"/>
          <ac:spMkLst>
            <pc:docMk/>
            <pc:sldMk cId="3856085826" sldId="793"/>
            <ac:spMk id="369" creationId="{03D7715D-95D2-E04F-B05D-7E6DB386299C}"/>
          </ac:spMkLst>
        </pc:spChg>
        <pc:spChg chg="mod topLvl">
          <ac:chgData name="Velegrakis, I. (Yannis)" userId="4f35c71a-e81a-4f2c-8f83-d7dd3283ce80" providerId="ADAL" clId="{966077C7-D56F-BC4E-8E4B-D388C1F5C3CE}" dt="2020-04-13T10:06:14.638" v="298" actId="165"/>
          <ac:spMkLst>
            <pc:docMk/>
            <pc:sldMk cId="3856085826" sldId="793"/>
            <ac:spMk id="370" creationId="{D1AD7BF6-FAA9-A74F-A4C3-2B727CB56F22}"/>
          </ac:spMkLst>
        </pc:spChg>
        <pc:spChg chg="mod topLvl">
          <ac:chgData name="Velegrakis, I. (Yannis)" userId="4f35c71a-e81a-4f2c-8f83-d7dd3283ce80" providerId="ADAL" clId="{966077C7-D56F-BC4E-8E4B-D388C1F5C3CE}" dt="2020-04-13T10:06:14.638" v="298" actId="165"/>
          <ac:spMkLst>
            <pc:docMk/>
            <pc:sldMk cId="3856085826" sldId="793"/>
            <ac:spMk id="371" creationId="{BBD37326-3D0B-914B-B984-9CE703CBDDD1}"/>
          </ac:spMkLst>
        </pc:spChg>
        <pc:spChg chg="mod topLvl">
          <ac:chgData name="Velegrakis, I. (Yannis)" userId="4f35c71a-e81a-4f2c-8f83-d7dd3283ce80" providerId="ADAL" clId="{966077C7-D56F-BC4E-8E4B-D388C1F5C3CE}" dt="2020-04-13T10:06:14.638" v="298" actId="165"/>
          <ac:spMkLst>
            <pc:docMk/>
            <pc:sldMk cId="3856085826" sldId="793"/>
            <ac:spMk id="372" creationId="{574AA1F4-82B8-734F-8E1C-00D5B0F89F3D}"/>
          </ac:spMkLst>
        </pc:spChg>
        <pc:spChg chg="mod topLvl">
          <ac:chgData name="Velegrakis, I. (Yannis)" userId="4f35c71a-e81a-4f2c-8f83-d7dd3283ce80" providerId="ADAL" clId="{966077C7-D56F-BC4E-8E4B-D388C1F5C3CE}" dt="2020-04-13T10:06:21.707" v="308" actId="1035"/>
          <ac:spMkLst>
            <pc:docMk/>
            <pc:sldMk cId="3856085826" sldId="793"/>
            <ac:spMk id="377" creationId="{DB8F678B-C6D3-1048-BD79-2C536EB71586}"/>
          </ac:spMkLst>
        </pc:spChg>
        <pc:spChg chg="del mod topLvl">
          <ac:chgData name="Velegrakis, I. (Yannis)" userId="4f35c71a-e81a-4f2c-8f83-d7dd3283ce80" providerId="ADAL" clId="{966077C7-D56F-BC4E-8E4B-D388C1F5C3CE}" dt="2020-04-13T10:11:26.957" v="321" actId="478"/>
          <ac:spMkLst>
            <pc:docMk/>
            <pc:sldMk cId="3856085826" sldId="793"/>
            <ac:spMk id="378" creationId="{86E60607-62F6-2243-8CA9-75A0F84B5F1F}"/>
          </ac:spMkLst>
        </pc:spChg>
        <pc:spChg chg="mod topLvl">
          <ac:chgData name="Velegrakis, I. (Yannis)" userId="4f35c71a-e81a-4f2c-8f83-d7dd3283ce80" providerId="ADAL" clId="{966077C7-D56F-BC4E-8E4B-D388C1F5C3CE}" dt="2020-04-13T10:06:14.638" v="298" actId="165"/>
          <ac:spMkLst>
            <pc:docMk/>
            <pc:sldMk cId="3856085826" sldId="793"/>
            <ac:spMk id="379" creationId="{05D46B58-3EED-3743-9F67-570D1BA1B611}"/>
          </ac:spMkLst>
        </pc:spChg>
        <pc:spChg chg="mod topLvl">
          <ac:chgData name="Velegrakis, I. (Yannis)" userId="4f35c71a-e81a-4f2c-8f83-d7dd3283ce80" providerId="ADAL" clId="{966077C7-D56F-BC4E-8E4B-D388C1F5C3CE}" dt="2020-04-13T10:06:14.638" v="298" actId="165"/>
          <ac:spMkLst>
            <pc:docMk/>
            <pc:sldMk cId="3856085826" sldId="793"/>
            <ac:spMk id="380" creationId="{283A666E-3F2E-AB41-81FF-5ACC4BA78EF8}"/>
          </ac:spMkLst>
        </pc:spChg>
        <pc:spChg chg="mod topLvl">
          <ac:chgData name="Velegrakis, I. (Yannis)" userId="4f35c71a-e81a-4f2c-8f83-d7dd3283ce80" providerId="ADAL" clId="{966077C7-D56F-BC4E-8E4B-D388C1F5C3CE}" dt="2020-04-13T10:06:14.638" v="298" actId="165"/>
          <ac:spMkLst>
            <pc:docMk/>
            <pc:sldMk cId="3856085826" sldId="793"/>
            <ac:spMk id="381" creationId="{80BD2757-F359-DD44-ABDA-9EFD670D0AC2}"/>
          </ac:spMkLst>
        </pc:spChg>
        <pc:spChg chg="del">
          <ac:chgData name="Velegrakis, I. (Yannis)" userId="4f35c71a-e81a-4f2c-8f83-d7dd3283ce80" providerId="ADAL" clId="{966077C7-D56F-BC4E-8E4B-D388C1F5C3CE}" dt="2020-04-13T10:05:04.368" v="295" actId="478"/>
          <ac:spMkLst>
            <pc:docMk/>
            <pc:sldMk cId="3856085826" sldId="793"/>
            <ac:spMk id="49153" creationId="{2A189D0E-AA3D-CD4E-9589-52C3F8446D36}"/>
          </ac:spMkLst>
        </pc:spChg>
        <pc:spChg chg="mod">
          <ac:chgData name="Velegrakis, I. (Yannis)" userId="4f35c71a-e81a-4f2c-8f83-d7dd3283ce80" providerId="ADAL" clId="{966077C7-D56F-BC4E-8E4B-D388C1F5C3CE}" dt="2020-04-13T10:05:00.485" v="294" actId="14100"/>
          <ac:spMkLst>
            <pc:docMk/>
            <pc:sldMk cId="3856085826" sldId="793"/>
            <ac:spMk id="49155" creationId="{A08AA8FE-D7EA-744D-B43A-1712CB18CF2D}"/>
          </ac:spMkLst>
        </pc:spChg>
        <pc:grpChg chg="add del">
          <ac:chgData name="Velegrakis, I. (Yannis)" userId="4f35c71a-e81a-4f2c-8f83-d7dd3283ce80" providerId="ADAL" clId="{966077C7-D56F-BC4E-8E4B-D388C1F5C3CE}" dt="2020-04-13T10:11:50.268" v="325" actId="478"/>
          <ac:grpSpMkLst>
            <pc:docMk/>
            <pc:sldMk cId="3856085826" sldId="793"/>
            <ac:grpSpMk id="57" creationId="{894D7A69-E572-3743-98B7-7551C499A1C1}"/>
          </ac:grpSpMkLst>
        </pc:grpChg>
        <pc:grpChg chg="add del mod">
          <ac:chgData name="Velegrakis, I. (Yannis)" userId="4f35c71a-e81a-4f2c-8f83-d7dd3283ce80" providerId="ADAL" clId="{966077C7-D56F-BC4E-8E4B-D388C1F5C3CE}" dt="2020-04-13T10:11:53.312" v="326" actId="478"/>
          <ac:grpSpMkLst>
            <pc:docMk/>
            <pc:sldMk cId="3856085826" sldId="793"/>
            <ac:grpSpMk id="360" creationId="{8E775806-1D26-A349-A0A1-FED6C8967B9B}"/>
          </ac:grpSpMkLst>
        </pc:grpChg>
        <pc:grpChg chg="mod topLvl">
          <ac:chgData name="Velegrakis, I. (Yannis)" userId="4f35c71a-e81a-4f2c-8f83-d7dd3283ce80" providerId="ADAL" clId="{966077C7-D56F-BC4E-8E4B-D388C1F5C3CE}" dt="2020-04-13T10:06:14.638" v="298" actId="165"/>
          <ac:grpSpMkLst>
            <pc:docMk/>
            <pc:sldMk cId="3856085826" sldId="793"/>
            <ac:grpSpMk id="361" creationId="{31C711B8-DB66-6240-BB28-71E3E3551A4D}"/>
          </ac:grpSpMkLst>
        </pc:grpChg>
        <pc:grpChg chg="mod topLvl">
          <ac:chgData name="Velegrakis, I. (Yannis)" userId="4f35c71a-e81a-4f2c-8f83-d7dd3283ce80" providerId="ADAL" clId="{966077C7-D56F-BC4E-8E4B-D388C1F5C3CE}" dt="2020-04-13T10:06:14.638" v="298" actId="165"/>
          <ac:grpSpMkLst>
            <pc:docMk/>
            <pc:sldMk cId="3856085826" sldId="793"/>
            <ac:grpSpMk id="362" creationId="{41808DBA-DD1F-3C4C-AA1E-20823B260A2F}"/>
          </ac:grpSpMkLst>
        </pc:grpChg>
        <pc:grpChg chg="mod topLvl">
          <ac:chgData name="Velegrakis, I. (Yannis)" userId="4f35c71a-e81a-4f2c-8f83-d7dd3283ce80" providerId="ADAL" clId="{966077C7-D56F-BC4E-8E4B-D388C1F5C3CE}" dt="2020-04-13T10:06:14.638" v="298" actId="165"/>
          <ac:grpSpMkLst>
            <pc:docMk/>
            <pc:sldMk cId="3856085826" sldId="793"/>
            <ac:grpSpMk id="363" creationId="{DF879E52-1F50-CD4C-9A09-2B0E122C0904}"/>
          </ac:grpSpMkLst>
        </pc:grpChg>
        <pc:grpChg chg="mod topLvl">
          <ac:chgData name="Velegrakis, I. (Yannis)" userId="4f35c71a-e81a-4f2c-8f83-d7dd3283ce80" providerId="ADAL" clId="{966077C7-D56F-BC4E-8E4B-D388C1F5C3CE}" dt="2020-04-13T10:06:14.638" v="298" actId="165"/>
          <ac:grpSpMkLst>
            <pc:docMk/>
            <pc:sldMk cId="3856085826" sldId="793"/>
            <ac:grpSpMk id="373" creationId="{A292B766-DE8D-4C41-A178-8DF5D1F3DCD0}"/>
          </ac:grpSpMkLst>
        </pc:grpChg>
        <pc:grpChg chg="mod topLvl">
          <ac:chgData name="Velegrakis, I. (Yannis)" userId="4f35c71a-e81a-4f2c-8f83-d7dd3283ce80" providerId="ADAL" clId="{966077C7-D56F-BC4E-8E4B-D388C1F5C3CE}" dt="2020-04-13T10:06:14.638" v="298" actId="165"/>
          <ac:grpSpMkLst>
            <pc:docMk/>
            <pc:sldMk cId="3856085826" sldId="793"/>
            <ac:grpSpMk id="374" creationId="{C5DE4C19-1DF7-0D42-AB45-7F216768F277}"/>
          </ac:grpSpMkLst>
        </pc:grpChg>
        <pc:grpChg chg="mod topLvl">
          <ac:chgData name="Velegrakis, I. (Yannis)" userId="4f35c71a-e81a-4f2c-8f83-d7dd3283ce80" providerId="ADAL" clId="{966077C7-D56F-BC4E-8E4B-D388C1F5C3CE}" dt="2020-04-13T10:06:14.638" v="298" actId="165"/>
          <ac:grpSpMkLst>
            <pc:docMk/>
            <pc:sldMk cId="3856085826" sldId="793"/>
            <ac:grpSpMk id="375" creationId="{E1063847-6640-9647-AF08-2D8D9BC80231}"/>
          </ac:grpSpMkLst>
        </pc:grpChg>
        <pc:grpChg chg="mod topLvl">
          <ac:chgData name="Velegrakis, I. (Yannis)" userId="4f35c71a-e81a-4f2c-8f83-d7dd3283ce80" providerId="ADAL" clId="{966077C7-D56F-BC4E-8E4B-D388C1F5C3CE}" dt="2020-04-13T10:06:21.707" v="308" actId="1035"/>
          <ac:grpSpMkLst>
            <pc:docMk/>
            <pc:sldMk cId="3856085826" sldId="793"/>
            <ac:grpSpMk id="376" creationId="{894D7A69-E572-3743-98B7-7551C499A1C1}"/>
          </ac:grpSpMkLst>
        </pc:grpChg>
        <pc:grpChg chg="mod topLvl">
          <ac:chgData name="Velegrakis, I. (Yannis)" userId="4f35c71a-e81a-4f2c-8f83-d7dd3283ce80" providerId="ADAL" clId="{966077C7-D56F-BC4E-8E4B-D388C1F5C3CE}" dt="2020-04-13T10:06:21.707" v="308" actId="1035"/>
          <ac:grpSpMkLst>
            <pc:docMk/>
            <pc:sldMk cId="3856085826" sldId="793"/>
            <ac:grpSpMk id="382" creationId="{74E2659B-4297-E044-B640-79F906578920}"/>
          </ac:grpSpMkLst>
        </pc:grpChg>
        <pc:grpChg chg="mod">
          <ac:chgData name="Velegrakis, I. (Yannis)" userId="4f35c71a-e81a-4f2c-8f83-d7dd3283ce80" providerId="ADAL" clId="{966077C7-D56F-BC4E-8E4B-D388C1F5C3CE}" dt="2020-04-13T10:06:21.707" v="308" actId="1035"/>
          <ac:grpSpMkLst>
            <pc:docMk/>
            <pc:sldMk cId="3856085826" sldId="793"/>
            <ac:grpSpMk id="384" creationId="{B76DEC3C-7631-5B48-986A-905193568BAC}"/>
          </ac:grpSpMkLst>
        </pc:grpChg>
        <pc:grpChg chg="mod">
          <ac:chgData name="Velegrakis, I. (Yannis)" userId="4f35c71a-e81a-4f2c-8f83-d7dd3283ce80" providerId="ADAL" clId="{966077C7-D56F-BC4E-8E4B-D388C1F5C3CE}" dt="2020-04-13T10:06:21.707" v="308" actId="1035"/>
          <ac:grpSpMkLst>
            <pc:docMk/>
            <pc:sldMk cId="3856085826" sldId="793"/>
            <ac:grpSpMk id="385" creationId="{0A7F7C23-2EDD-0846-B779-4853B5E06588}"/>
          </ac:grpSpMkLst>
        </pc:grpChg>
        <pc:grpChg chg="mod">
          <ac:chgData name="Velegrakis, I. (Yannis)" userId="4f35c71a-e81a-4f2c-8f83-d7dd3283ce80" providerId="ADAL" clId="{966077C7-D56F-BC4E-8E4B-D388C1F5C3CE}" dt="2020-04-13T10:06:21.707" v="308" actId="1035"/>
          <ac:grpSpMkLst>
            <pc:docMk/>
            <pc:sldMk cId="3856085826" sldId="793"/>
            <ac:grpSpMk id="397" creationId="{803A4F44-F7C7-4442-A234-5515C5CF0BFC}"/>
          </ac:grpSpMkLst>
        </pc:grpChg>
        <pc:grpChg chg="mod">
          <ac:chgData name="Velegrakis, I. (Yannis)" userId="4f35c71a-e81a-4f2c-8f83-d7dd3283ce80" providerId="ADAL" clId="{966077C7-D56F-BC4E-8E4B-D388C1F5C3CE}" dt="2020-04-13T10:06:21.707" v="308" actId="1035"/>
          <ac:grpSpMkLst>
            <pc:docMk/>
            <pc:sldMk cId="3856085826" sldId="793"/>
            <ac:grpSpMk id="398" creationId="{85B41735-EED5-4048-A8D4-3EEB5A425DD6}"/>
          </ac:grpSpMkLst>
        </pc:grpChg>
        <pc:grpChg chg="mod">
          <ac:chgData name="Velegrakis, I. (Yannis)" userId="4f35c71a-e81a-4f2c-8f83-d7dd3283ce80" providerId="ADAL" clId="{966077C7-D56F-BC4E-8E4B-D388C1F5C3CE}" dt="2020-04-13T10:06:21.707" v="308" actId="1035"/>
          <ac:grpSpMkLst>
            <pc:docMk/>
            <pc:sldMk cId="3856085826" sldId="793"/>
            <ac:grpSpMk id="402" creationId="{D92B7BF7-D5C7-6C46-9F48-5A4DF5824156}"/>
          </ac:grpSpMkLst>
        </pc:grpChg>
        <pc:grpChg chg="del">
          <ac:chgData name="Velegrakis, I. (Yannis)" userId="4f35c71a-e81a-4f2c-8f83-d7dd3283ce80" providerId="ADAL" clId="{966077C7-D56F-BC4E-8E4B-D388C1F5C3CE}" dt="2020-04-13T10:05:04.368" v="295" actId="478"/>
          <ac:grpSpMkLst>
            <pc:docMk/>
            <pc:sldMk cId="3856085826" sldId="793"/>
            <ac:grpSpMk id="49156" creationId="{87FDCF96-9689-9646-8BA6-64E73CA47A22}"/>
          </ac:grpSpMkLst>
        </pc:grpChg>
        <pc:cxnChg chg="mod topLvl">
          <ac:chgData name="Velegrakis, I. (Yannis)" userId="4f35c71a-e81a-4f2c-8f83-d7dd3283ce80" providerId="ADAL" clId="{966077C7-D56F-BC4E-8E4B-D388C1F5C3CE}" dt="2020-04-13T10:11:26.957" v="321" actId="478"/>
          <ac:cxnSpMkLst>
            <pc:docMk/>
            <pc:sldMk cId="3856085826" sldId="793"/>
            <ac:cxnSpMk id="383" creationId="{D33B12F5-EF6A-C84F-A7E6-F8BB1728B53C}"/>
          </ac:cxnSpMkLst>
        </pc:cxnChg>
      </pc:sldChg>
      <pc:sldChg chg="add">
        <pc:chgData name="Velegrakis, I. (Yannis)" userId="4f35c71a-e81a-4f2c-8f83-d7dd3283ce80" providerId="ADAL" clId="{966077C7-D56F-BC4E-8E4B-D388C1F5C3CE}" dt="2020-04-13T10:08:49.530" v="309"/>
        <pc:sldMkLst>
          <pc:docMk/>
          <pc:sldMk cId="2337753427" sldId="802"/>
        </pc:sldMkLst>
      </pc:sldChg>
      <pc:sldChg chg="add modTransition">
        <pc:chgData name="Velegrakis, I. (Yannis)" userId="4f35c71a-e81a-4f2c-8f83-d7dd3283ce80" providerId="ADAL" clId="{966077C7-D56F-BC4E-8E4B-D388C1F5C3CE}" dt="2020-04-13T10:08:49.530" v="309"/>
        <pc:sldMkLst>
          <pc:docMk/>
          <pc:sldMk cId="3737688454" sldId="803"/>
        </pc:sldMkLst>
      </pc:sldChg>
      <pc:sldChg chg="modSp add modTransition">
        <pc:chgData name="Velegrakis, I. (Yannis)" userId="4f35c71a-e81a-4f2c-8f83-d7dd3283ce80" providerId="ADAL" clId="{966077C7-D56F-BC4E-8E4B-D388C1F5C3CE}" dt="2020-04-13T11:03:28.903" v="728" actId="1076"/>
        <pc:sldMkLst>
          <pc:docMk/>
          <pc:sldMk cId="3407591647" sldId="805"/>
        </pc:sldMkLst>
        <pc:spChg chg="mod">
          <ac:chgData name="Velegrakis, I. (Yannis)" userId="4f35c71a-e81a-4f2c-8f83-d7dd3283ce80" providerId="ADAL" clId="{966077C7-D56F-BC4E-8E4B-D388C1F5C3CE}" dt="2020-04-13T10:09:42.391" v="314" actId="1076"/>
          <ac:spMkLst>
            <pc:docMk/>
            <pc:sldMk cId="3407591647" sldId="805"/>
            <ac:spMk id="7171"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2"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3"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4"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5"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7"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8"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9"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0"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1"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2"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3"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4"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5"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7" creationId="{00000000-0000-0000-0000-000000000000}"/>
          </ac:spMkLst>
        </pc:spChg>
        <pc:spChg chg="mod">
          <ac:chgData name="Velegrakis, I. (Yannis)" userId="4f35c71a-e81a-4f2c-8f83-d7dd3283ce80" providerId="ADAL" clId="{966077C7-D56F-BC4E-8E4B-D388C1F5C3CE}" dt="2020-04-13T11:03:28.903" v="728" actId="1076"/>
          <ac:spMkLst>
            <pc:docMk/>
            <pc:sldMk cId="3407591647" sldId="805"/>
            <ac:spMk id="1279000" creationId="{00000000-0000-0000-0000-000000000000}"/>
          </ac:spMkLst>
        </pc:spChg>
        <pc:grpChg chg="mod">
          <ac:chgData name="Velegrakis, I. (Yannis)" userId="4f35c71a-e81a-4f2c-8f83-d7dd3283ce80" providerId="ADAL" clId="{966077C7-D56F-BC4E-8E4B-D388C1F5C3CE}" dt="2020-04-13T10:09:42.391" v="314" actId="1076"/>
          <ac:grpSpMkLst>
            <pc:docMk/>
            <pc:sldMk cId="3407591647" sldId="805"/>
            <ac:grpSpMk id="2" creationId="{00000000-0000-0000-0000-000000000000}"/>
          </ac:grpSpMkLst>
        </pc:grpChg>
        <pc:grpChg chg="mod">
          <ac:chgData name="Velegrakis, I. (Yannis)" userId="4f35c71a-e81a-4f2c-8f83-d7dd3283ce80" providerId="ADAL" clId="{966077C7-D56F-BC4E-8E4B-D388C1F5C3CE}" dt="2020-04-13T10:09:42.391" v="314" actId="1076"/>
          <ac:grpSpMkLst>
            <pc:docMk/>
            <pc:sldMk cId="3407591647" sldId="805"/>
            <ac:grpSpMk id="3" creationId="{00000000-0000-0000-0000-000000000000}"/>
          </ac:grpSpMkLst>
        </pc:grpChg>
        <pc:cxnChg chg="mod">
          <ac:chgData name="Velegrakis, I. (Yannis)" userId="4f35c71a-e81a-4f2c-8f83-d7dd3283ce80" providerId="ADAL" clId="{966077C7-D56F-BC4E-8E4B-D388C1F5C3CE}" dt="2020-04-13T10:09:42.391" v="314" actId="1076"/>
          <ac:cxnSpMkLst>
            <pc:docMk/>
            <pc:sldMk cId="3407591647" sldId="805"/>
            <ac:cxnSpMk id="7189" creationId="{00000000-0000-0000-0000-000000000000}"/>
          </ac:cxnSpMkLst>
        </pc:cxnChg>
        <pc:cxnChg chg="mod">
          <ac:chgData name="Velegrakis, I. (Yannis)" userId="4f35c71a-e81a-4f2c-8f83-d7dd3283ce80" providerId="ADAL" clId="{966077C7-D56F-BC4E-8E4B-D388C1F5C3CE}" dt="2020-04-13T10:09:42.391" v="314" actId="1076"/>
          <ac:cxnSpMkLst>
            <pc:docMk/>
            <pc:sldMk cId="3407591647" sldId="805"/>
            <ac:cxnSpMk id="7190" creationId="{00000000-0000-0000-0000-000000000000}"/>
          </ac:cxnSpMkLst>
        </pc:cxnChg>
        <pc:cxnChg chg="mod">
          <ac:chgData name="Velegrakis, I. (Yannis)" userId="4f35c71a-e81a-4f2c-8f83-d7dd3283ce80" providerId="ADAL" clId="{966077C7-D56F-BC4E-8E4B-D388C1F5C3CE}" dt="2020-04-13T10:09:42.391" v="314" actId="1076"/>
          <ac:cxnSpMkLst>
            <pc:docMk/>
            <pc:sldMk cId="3407591647" sldId="805"/>
            <ac:cxnSpMk id="7191" creationId="{00000000-0000-0000-0000-000000000000}"/>
          </ac:cxnSpMkLst>
        </pc:cxnChg>
        <pc:cxnChg chg="mod">
          <ac:chgData name="Velegrakis, I. (Yannis)" userId="4f35c71a-e81a-4f2c-8f83-d7dd3283ce80" providerId="ADAL" clId="{966077C7-D56F-BC4E-8E4B-D388C1F5C3CE}" dt="2020-04-13T10:09:42.391" v="314" actId="1076"/>
          <ac:cxnSpMkLst>
            <pc:docMk/>
            <pc:sldMk cId="3407591647" sldId="805"/>
            <ac:cxnSpMk id="7192" creationId="{00000000-0000-0000-0000-000000000000}"/>
          </ac:cxnSpMkLst>
        </pc:cxnChg>
        <pc:cxnChg chg="mod">
          <ac:chgData name="Velegrakis, I. (Yannis)" userId="4f35c71a-e81a-4f2c-8f83-d7dd3283ce80" providerId="ADAL" clId="{966077C7-D56F-BC4E-8E4B-D388C1F5C3CE}" dt="2020-04-13T10:09:42.391" v="314" actId="1076"/>
          <ac:cxnSpMkLst>
            <pc:docMk/>
            <pc:sldMk cId="3407591647" sldId="805"/>
            <ac:cxnSpMk id="7193" creationId="{00000000-0000-0000-0000-000000000000}"/>
          </ac:cxnSpMkLst>
        </pc:cxnChg>
      </pc:sldChg>
      <pc:sldChg chg="add">
        <pc:chgData name="Velegrakis, I. (Yannis)" userId="4f35c71a-e81a-4f2c-8f83-d7dd3283ce80" providerId="ADAL" clId="{966077C7-D56F-BC4E-8E4B-D388C1F5C3CE}" dt="2020-04-13T10:08:49.530" v="309"/>
        <pc:sldMkLst>
          <pc:docMk/>
          <pc:sldMk cId="3592482388" sldId="810"/>
        </pc:sldMkLst>
      </pc:sldChg>
      <pc:sldChg chg="add modTransition">
        <pc:chgData name="Velegrakis, I. (Yannis)" userId="4f35c71a-e81a-4f2c-8f83-d7dd3283ce80" providerId="ADAL" clId="{966077C7-D56F-BC4E-8E4B-D388C1F5C3CE}" dt="2020-04-13T10:08:49.530" v="309"/>
        <pc:sldMkLst>
          <pc:docMk/>
          <pc:sldMk cId="2753238872" sldId="811"/>
        </pc:sldMkLst>
      </pc:sldChg>
      <pc:sldChg chg="add modTransition">
        <pc:chgData name="Velegrakis, I. (Yannis)" userId="4f35c71a-e81a-4f2c-8f83-d7dd3283ce80" providerId="ADAL" clId="{966077C7-D56F-BC4E-8E4B-D388C1F5C3CE}" dt="2020-04-13T10:08:49.530" v="309"/>
        <pc:sldMkLst>
          <pc:docMk/>
          <pc:sldMk cId="3350298779" sldId="812"/>
        </pc:sldMkLst>
      </pc:sldChg>
      <pc:sldChg chg="add modTransition">
        <pc:chgData name="Velegrakis, I. (Yannis)" userId="4f35c71a-e81a-4f2c-8f83-d7dd3283ce80" providerId="ADAL" clId="{966077C7-D56F-BC4E-8E4B-D388C1F5C3CE}" dt="2020-04-13T10:08:49.530" v="309"/>
        <pc:sldMkLst>
          <pc:docMk/>
          <pc:sldMk cId="2665704340" sldId="813"/>
        </pc:sldMkLst>
      </pc:sldChg>
      <pc:sldChg chg="add modTransition">
        <pc:chgData name="Velegrakis, I. (Yannis)" userId="4f35c71a-e81a-4f2c-8f83-d7dd3283ce80" providerId="ADAL" clId="{966077C7-D56F-BC4E-8E4B-D388C1F5C3CE}" dt="2020-04-13T10:08:49.530" v="309"/>
        <pc:sldMkLst>
          <pc:docMk/>
          <pc:sldMk cId="451061" sldId="814"/>
        </pc:sldMkLst>
      </pc:sldChg>
      <pc:sldChg chg="add modTransition">
        <pc:chgData name="Velegrakis, I. (Yannis)" userId="4f35c71a-e81a-4f2c-8f83-d7dd3283ce80" providerId="ADAL" clId="{966077C7-D56F-BC4E-8E4B-D388C1F5C3CE}" dt="2020-04-13T11:04:06.553" v="733"/>
        <pc:sldMkLst>
          <pc:docMk/>
          <pc:sldMk cId="1631630729" sldId="815"/>
        </pc:sldMkLst>
      </pc:sldChg>
      <pc:sldChg chg="add modTransition">
        <pc:chgData name="Velegrakis, I. (Yannis)" userId="4f35c71a-e81a-4f2c-8f83-d7dd3283ce80" providerId="ADAL" clId="{966077C7-D56F-BC4E-8E4B-D388C1F5C3CE}" dt="2020-04-13T10:08:49.530" v="309"/>
        <pc:sldMkLst>
          <pc:docMk/>
          <pc:sldMk cId="1223533278" sldId="816"/>
        </pc:sldMkLst>
      </pc:sldChg>
      <pc:sldChg chg="add modTransition">
        <pc:chgData name="Velegrakis, I. (Yannis)" userId="4f35c71a-e81a-4f2c-8f83-d7dd3283ce80" providerId="ADAL" clId="{966077C7-D56F-BC4E-8E4B-D388C1F5C3CE}" dt="2020-04-13T10:08:49.530" v="309"/>
        <pc:sldMkLst>
          <pc:docMk/>
          <pc:sldMk cId="3164117950" sldId="817"/>
        </pc:sldMkLst>
      </pc:sldChg>
      <pc:sldChg chg="add modTransition">
        <pc:chgData name="Velegrakis, I. (Yannis)" userId="4f35c71a-e81a-4f2c-8f83-d7dd3283ce80" providerId="ADAL" clId="{966077C7-D56F-BC4E-8E4B-D388C1F5C3CE}" dt="2020-04-13T10:08:49.530" v="309"/>
        <pc:sldMkLst>
          <pc:docMk/>
          <pc:sldMk cId="1941383909" sldId="818"/>
        </pc:sldMkLst>
      </pc:sldChg>
      <pc:sldChg chg="addSp delSp modSp add modTransition">
        <pc:chgData name="Velegrakis, I. (Yannis)" userId="4f35c71a-e81a-4f2c-8f83-d7dd3283ce80" providerId="ADAL" clId="{966077C7-D56F-BC4E-8E4B-D388C1F5C3CE}" dt="2020-04-13T11:03:56.036" v="732" actId="1076"/>
        <pc:sldMkLst>
          <pc:docMk/>
          <pc:sldMk cId="1404607453" sldId="819"/>
        </pc:sldMkLst>
        <pc:spChg chg="add del mod">
          <ac:chgData name="Velegrakis, I. (Yannis)" userId="4f35c71a-e81a-4f2c-8f83-d7dd3283ce80" providerId="ADAL" clId="{966077C7-D56F-BC4E-8E4B-D388C1F5C3CE}" dt="2020-04-13T11:03:44.894" v="730"/>
          <ac:spMkLst>
            <pc:docMk/>
            <pc:sldMk cId="1404607453" sldId="819"/>
            <ac:spMk id="2" creationId="{222BABA3-9BD5-6847-9E86-4112CAE823CD}"/>
          </ac:spMkLst>
        </pc:spChg>
        <pc:spChg chg="add del mod">
          <ac:chgData name="Velegrakis, I. (Yannis)" userId="4f35c71a-e81a-4f2c-8f83-d7dd3283ce80" providerId="ADAL" clId="{966077C7-D56F-BC4E-8E4B-D388C1F5C3CE}" dt="2020-04-13T11:03:44.894" v="730"/>
          <ac:spMkLst>
            <pc:docMk/>
            <pc:sldMk cId="1404607453" sldId="819"/>
            <ac:spMk id="3" creationId="{5BDC9312-E279-654B-BD80-112936E3D0E3}"/>
          </ac:spMkLst>
        </pc:spChg>
        <pc:graphicFrameChg chg="mod">
          <ac:chgData name="Velegrakis, I. (Yannis)" userId="4f35c71a-e81a-4f2c-8f83-d7dd3283ce80" providerId="ADAL" clId="{966077C7-D56F-BC4E-8E4B-D388C1F5C3CE}" dt="2020-04-13T11:03:56.036" v="732" actId="1076"/>
          <ac:graphicFrameMkLst>
            <pc:docMk/>
            <pc:sldMk cId="1404607453" sldId="819"/>
            <ac:graphicFrameMk id="1296485" creationId="{00000000-0000-0000-0000-000000000000}"/>
          </ac:graphicFrameMkLst>
        </pc:graphicFrameChg>
      </pc:sldChg>
      <pc:sldChg chg="add modTransition">
        <pc:chgData name="Velegrakis, I. (Yannis)" userId="4f35c71a-e81a-4f2c-8f83-d7dd3283ce80" providerId="ADAL" clId="{966077C7-D56F-BC4E-8E4B-D388C1F5C3CE}" dt="2020-04-13T10:08:49.530" v="309"/>
        <pc:sldMkLst>
          <pc:docMk/>
          <pc:sldMk cId="212852826" sldId="820"/>
        </pc:sldMkLst>
      </pc:sldChg>
      <pc:sldChg chg="add modTransition">
        <pc:chgData name="Velegrakis, I. (Yannis)" userId="4f35c71a-e81a-4f2c-8f83-d7dd3283ce80" providerId="ADAL" clId="{966077C7-D56F-BC4E-8E4B-D388C1F5C3CE}" dt="2020-04-13T10:08:49.530" v="309"/>
        <pc:sldMkLst>
          <pc:docMk/>
          <pc:sldMk cId="3358453931" sldId="821"/>
        </pc:sldMkLst>
      </pc:sldChg>
      <pc:sldChg chg="add modTransition">
        <pc:chgData name="Velegrakis, I. (Yannis)" userId="4f35c71a-e81a-4f2c-8f83-d7dd3283ce80" providerId="ADAL" clId="{966077C7-D56F-BC4E-8E4B-D388C1F5C3CE}" dt="2020-04-13T10:08:49.530" v="309"/>
        <pc:sldMkLst>
          <pc:docMk/>
          <pc:sldMk cId="4039449694" sldId="824"/>
        </pc:sldMkLst>
      </pc:sldChg>
      <pc:sldChg chg="add modTransition">
        <pc:chgData name="Velegrakis, I. (Yannis)" userId="4f35c71a-e81a-4f2c-8f83-d7dd3283ce80" providerId="ADAL" clId="{966077C7-D56F-BC4E-8E4B-D388C1F5C3CE}" dt="2020-04-13T10:08:49.530" v="309"/>
        <pc:sldMkLst>
          <pc:docMk/>
          <pc:sldMk cId="3185590818" sldId="825"/>
        </pc:sldMkLst>
      </pc:sldChg>
      <pc:sldChg chg="addSp delSp modSp add">
        <pc:chgData name="Velegrakis, I. (Yannis)" userId="4f35c71a-e81a-4f2c-8f83-d7dd3283ce80" providerId="ADAL" clId="{966077C7-D56F-BC4E-8E4B-D388C1F5C3CE}" dt="2020-04-13T10:15:23.493" v="338" actId="20577"/>
        <pc:sldMkLst>
          <pc:docMk/>
          <pc:sldMk cId="1949726748" sldId="826"/>
        </pc:sldMkLst>
        <pc:spChg chg="del">
          <ac:chgData name="Velegrakis, I. (Yannis)" userId="4f35c71a-e81a-4f2c-8f83-d7dd3283ce80" providerId="ADAL" clId="{966077C7-D56F-BC4E-8E4B-D388C1F5C3CE}" dt="2020-04-13T10:15:19.078" v="330"/>
          <ac:spMkLst>
            <pc:docMk/>
            <pc:sldMk cId="1949726748" sldId="826"/>
            <ac:spMk id="2" creationId="{8FFF2C1D-15FF-1344-8938-609932496B71}"/>
          </ac:spMkLst>
        </pc:spChg>
        <pc:spChg chg="del">
          <ac:chgData name="Velegrakis, I. (Yannis)" userId="4f35c71a-e81a-4f2c-8f83-d7dd3283ce80" providerId="ADAL" clId="{966077C7-D56F-BC4E-8E4B-D388C1F5C3CE}" dt="2020-04-13T10:15:19.078" v="330"/>
          <ac:spMkLst>
            <pc:docMk/>
            <pc:sldMk cId="1949726748" sldId="826"/>
            <ac:spMk id="3" creationId="{80B0FDCD-BF96-FC48-842E-4FDCDB17FA39}"/>
          </ac:spMkLst>
        </pc:spChg>
        <pc:spChg chg="add mod">
          <ac:chgData name="Velegrakis, I. (Yannis)" userId="4f35c71a-e81a-4f2c-8f83-d7dd3283ce80" providerId="ADAL" clId="{966077C7-D56F-BC4E-8E4B-D388C1F5C3CE}" dt="2020-04-13T10:15:23.493" v="338" actId="20577"/>
          <ac:spMkLst>
            <pc:docMk/>
            <pc:sldMk cId="1949726748" sldId="826"/>
            <ac:spMk id="4" creationId="{3E8AB651-7AE9-6247-BC8F-CD584A268C60}"/>
          </ac:spMkLst>
        </pc:spChg>
        <pc:spChg chg="add mod">
          <ac:chgData name="Velegrakis, I. (Yannis)" userId="4f35c71a-e81a-4f2c-8f83-d7dd3283ce80" providerId="ADAL" clId="{966077C7-D56F-BC4E-8E4B-D388C1F5C3CE}" dt="2020-04-13T10:15:19.078" v="330"/>
          <ac:spMkLst>
            <pc:docMk/>
            <pc:sldMk cId="1949726748" sldId="826"/>
            <ac:spMk id="5" creationId="{238E25E1-69AC-6A4C-84B7-59508FC73DD6}"/>
          </ac:spMkLst>
        </pc:spChg>
      </pc:sldChg>
      <pc:sldChg chg="add del">
        <pc:chgData name="Velegrakis, I. (Yannis)" userId="4f35c71a-e81a-4f2c-8f83-d7dd3283ce80" providerId="ADAL" clId="{966077C7-D56F-BC4E-8E4B-D388C1F5C3CE}" dt="2020-04-13T10:11:10.965" v="318" actId="2696"/>
        <pc:sldMkLst>
          <pc:docMk/>
          <pc:sldMk cId="3525845283" sldId="826"/>
        </pc:sldMkLst>
      </pc:sldChg>
      <pc:sldChg chg="add modTransition">
        <pc:chgData name="Velegrakis, I. (Yannis)" userId="4f35c71a-e81a-4f2c-8f83-d7dd3283ce80" providerId="ADAL" clId="{966077C7-D56F-BC4E-8E4B-D388C1F5C3CE}" dt="2020-04-13T10:15:32.465" v="339"/>
        <pc:sldMkLst>
          <pc:docMk/>
          <pc:sldMk cId="2905468766" sldId="827"/>
        </pc:sldMkLst>
      </pc:sldChg>
      <pc:sldChg chg="modSp add">
        <pc:chgData name="Velegrakis, I. (Yannis)" userId="4f35c71a-e81a-4f2c-8f83-d7dd3283ce80" providerId="ADAL" clId="{966077C7-D56F-BC4E-8E4B-D388C1F5C3CE}" dt="2020-04-13T10:30:39.512" v="559" actId="20577"/>
        <pc:sldMkLst>
          <pc:docMk/>
          <pc:sldMk cId="66459479" sldId="839"/>
        </pc:sldMkLst>
        <pc:spChg chg="mod">
          <ac:chgData name="Velegrakis, I. (Yannis)" userId="4f35c71a-e81a-4f2c-8f83-d7dd3283ce80" providerId="ADAL" clId="{966077C7-D56F-BC4E-8E4B-D388C1F5C3CE}" dt="2020-04-13T10:30:39.512" v="559" actId="20577"/>
          <ac:spMkLst>
            <pc:docMk/>
            <pc:sldMk cId="66459479" sldId="839"/>
            <ac:spMk id="13315" creationId="{2BDC2868-AE11-3545-8FB3-1283AB6DBFD0}"/>
          </ac:spMkLst>
        </pc:spChg>
      </pc:sldChg>
      <pc:sldChg chg="add">
        <pc:chgData name="Velegrakis, I. (Yannis)" userId="4f35c71a-e81a-4f2c-8f83-d7dd3283ce80" providerId="ADAL" clId="{966077C7-D56F-BC4E-8E4B-D388C1F5C3CE}" dt="2020-04-13T10:22:39.609" v="535"/>
        <pc:sldMkLst>
          <pc:docMk/>
          <pc:sldMk cId="1655801066" sldId="842"/>
        </pc:sldMkLst>
      </pc:sldChg>
      <pc:sldChg chg="add del">
        <pc:chgData name="Velegrakis, I. (Yannis)" userId="4f35c71a-e81a-4f2c-8f83-d7dd3283ce80" providerId="ADAL" clId="{966077C7-D56F-BC4E-8E4B-D388C1F5C3CE}" dt="2020-04-13T10:22:25.359" v="534"/>
        <pc:sldMkLst>
          <pc:docMk/>
          <pc:sldMk cId="1328288876" sldId="844"/>
        </pc:sldMkLst>
      </pc:sldChg>
      <pc:sldChg chg="add">
        <pc:chgData name="Velegrakis, I. (Yannis)" userId="4f35c71a-e81a-4f2c-8f83-d7dd3283ce80" providerId="ADAL" clId="{966077C7-D56F-BC4E-8E4B-D388C1F5C3CE}" dt="2020-04-13T10:15:32.465" v="339"/>
        <pc:sldMkLst>
          <pc:docMk/>
          <pc:sldMk cId="345375253" sldId="845"/>
        </pc:sldMkLst>
      </pc:sldChg>
      <pc:sldChg chg="add">
        <pc:chgData name="Velegrakis, I. (Yannis)" userId="4f35c71a-e81a-4f2c-8f83-d7dd3283ce80" providerId="ADAL" clId="{966077C7-D56F-BC4E-8E4B-D388C1F5C3CE}" dt="2020-04-13T10:15:32.465" v="339"/>
        <pc:sldMkLst>
          <pc:docMk/>
          <pc:sldMk cId="320291567" sldId="850"/>
        </pc:sldMkLst>
      </pc:sldChg>
      <pc:sldChg chg="add">
        <pc:chgData name="Velegrakis, I. (Yannis)" userId="4f35c71a-e81a-4f2c-8f83-d7dd3283ce80" providerId="ADAL" clId="{966077C7-D56F-BC4E-8E4B-D388C1F5C3CE}" dt="2020-04-13T10:15:32.465" v="339"/>
        <pc:sldMkLst>
          <pc:docMk/>
          <pc:sldMk cId="2393459826" sldId="851"/>
        </pc:sldMkLst>
      </pc:sldChg>
      <pc:sldChg chg="add">
        <pc:chgData name="Velegrakis, I. (Yannis)" userId="4f35c71a-e81a-4f2c-8f83-d7dd3283ce80" providerId="ADAL" clId="{966077C7-D56F-BC4E-8E4B-D388C1F5C3CE}" dt="2020-04-13T10:15:32.465" v="339"/>
        <pc:sldMkLst>
          <pc:docMk/>
          <pc:sldMk cId="2819271366" sldId="852"/>
        </pc:sldMkLst>
      </pc:sldChg>
      <pc:sldChg chg="add">
        <pc:chgData name="Velegrakis, I. (Yannis)" userId="4f35c71a-e81a-4f2c-8f83-d7dd3283ce80" providerId="ADAL" clId="{966077C7-D56F-BC4E-8E4B-D388C1F5C3CE}" dt="2020-04-13T10:15:32.465" v="339"/>
        <pc:sldMkLst>
          <pc:docMk/>
          <pc:sldMk cId="1392194177" sldId="853"/>
        </pc:sldMkLst>
      </pc:sldChg>
      <pc:sldChg chg="add">
        <pc:chgData name="Velegrakis, I. (Yannis)" userId="4f35c71a-e81a-4f2c-8f83-d7dd3283ce80" providerId="ADAL" clId="{966077C7-D56F-BC4E-8E4B-D388C1F5C3CE}" dt="2020-04-13T10:15:32.465" v="339"/>
        <pc:sldMkLst>
          <pc:docMk/>
          <pc:sldMk cId="3324388119" sldId="854"/>
        </pc:sldMkLst>
      </pc:sldChg>
      <pc:sldChg chg="add">
        <pc:chgData name="Velegrakis, I. (Yannis)" userId="4f35c71a-e81a-4f2c-8f83-d7dd3283ce80" providerId="ADAL" clId="{966077C7-D56F-BC4E-8E4B-D388C1F5C3CE}" dt="2020-04-13T10:15:32.465" v="339"/>
        <pc:sldMkLst>
          <pc:docMk/>
          <pc:sldMk cId="2541819204" sldId="855"/>
        </pc:sldMkLst>
      </pc:sldChg>
      <pc:sldChg chg="add">
        <pc:chgData name="Velegrakis, I. (Yannis)" userId="4f35c71a-e81a-4f2c-8f83-d7dd3283ce80" providerId="ADAL" clId="{966077C7-D56F-BC4E-8E4B-D388C1F5C3CE}" dt="2020-04-13T10:15:32.465" v="339"/>
        <pc:sldMkLst>
          <pc:docMk/>
          <pc:sldMk cId="182639214" sldId="856"/>
        </pc:sldMkLst>
      </pc:sldChg>
      <pc:sldChg chg="add">
        <pc:chgData name="Velegrakis, I. (Yannis)" userId="4f35c71a-e81a-4f2c-8f83-d7dd3283ce80" providerId="ADAL" clId="{966077C7-D56F-BC4E-8E4B-D388C1F5C3CE}" dt="2020-04-13T10:15:32.465" v="339"/>
        <pc:sldMkLst>
          <pc:docMk/>
          <pc:sldMk cId="1634907423" sldId="857"/>
        </pc:sldMkLst>
      </pc:sldChg>
      <pc:sldChg chg="add">
        <pc:chgData name="Velegrakis, I. (Yannis)" userId="4f35c71a-e81a-4f2c-8f83-d7dd3283ce80" providerId="ADAL" clId="{966077C7-D56F-BC4E-8E4B-D388C1F5C3CE}" dt="2020-04-13T10:15:32.465" v="339"/>
        <pc:sldMkLst>
          <pc:docMk/>
          <pc:sldMk cId="523521878" sldId="861"/>
        </pc:sldMkLst>
      </pc:sldChg>
      <pc:sldChg chg="add">
        <pc:chgData name="Velegrakis, I. (Yannis)" userId="4f35c71a-e81a-4f2c-8f83-d7dd3283ce80" providerId="ADAL" clId="{966077C7-D56F-BC4E-8E4B-D388C1F5C3CE}" dt="2020-04-13T10:15:32.465" v="339"/>
        <pc:sldMkLst>
          <pc:docMk/>
          <pc:sldMk cId="145019020" sldId="863"/>
        </pc:sldMkLst>
      </pc:sldChg>
      <pc:sldChg chg="add">
        <pc:chgData name="Velegrakis, I. (Yannis)" userId="4f35c71a-e81a-4f2c-8f83-d7dd3283ce80" providerId="ADAL" clId="{966077C7-D56F-BC4E-8E4B-D388C1F5C3CE}" dt="2020-04-13T10:15:32.465" v="339"/>
        <pc:sldMkLst>
          <pc:docMk/>
          <pc:sldMk cId="2519097728" sldId="864"/>
        </pc:sldMkLst>
      </pc:sldChg>
      <pc:sldChg chg="add">
        <pc:chgData name="Velegrakis, I. (Yannis)" userId="4f35c71a-e81a-4f2c-8f83-d7dd3283ce80" providerId="ADAL" clId="{966077C7-D56F-BC4E-8E4B-D388C1F5C3CE}" dt="2020-04-13T10:15:32.465" v="339"/>
        <pc:sldMkLst>
          <pc:docMk/>
          <pc:sldMk cId="806867306" sldId="865"/>
        </pc:sldMkLst>
      </pc:sldChg>
      <pc:sldChg chg="add">
        <pc:chgData name="Velegrakis, I. (Yannis)" userId="4f35c71a-e81a-4f2c-8f83-d7dd3283ce80" providerId="ADAL" clId="{966077C7-D56F-BC4E-8E4B-D388C1F5C3CE}" dt="2020-04-13T10:15:32.465" v="339"/>
        <pc:sldMkLst>
          <pc:docMk/>
          <pc:sldMk cId="1419756502" sldId="866"/>
        </pc:sldMkLst>
      </pc:sldChg>
      <pc:sldChg chg="add">
        <pc:chgData name="Velegrakis, I. (Yannis)" userId="4f35c71a-e81a-4f2c-8f83-d7dd3283ce80" providerId="ADAL" clId="{966077C7-D56F-BC4E-8E4B-D388C1F5C3CE}" dt="2020-04-13T10:15:32.465" v="339"/>
        <pc:sldMkLst>
          <pc:docMk/>
          <pc:sldMk cId="3254763292" sldId="867"/>
        </pc:sldMkLst>
      </pc:sldChg>
      <pc:sldChg chg="modSp add modTransition">
        <pc:chgData name="Velegrakis, I. (Yannis)" userId="4f35c71a-e81a-4f2c-8f83-d7dd3283ce80" providerId="ADAL" clId="{966077C7-D56F-BC4E-8E4B-D388C1F5C3CE}" dt="2020-04-13T10:15:56.837" v="359" actId="1036"/>
        <pc:sldMkLst>
          <pc:docMk/>
          <pc:sldMk cId="4110642023" sldId="869"/>
        </pc:sldMkLst>
        <pc:spChg chg="mod">
          <ac:chgData name="Velegrakis, I. (Yannis)" userId="4f35c71a-e81a-4f2c-8f83-d7dd3283ce80" providerId="ADAL" clId="{966077C7-D56F-BC4E-8E4B-D388C1F5C3CE}" dt="2020-04-13T10:15:56.837" v="359" actId="1036"/>
          <ac:spMkLst>
            <pc:docMk/>
            <pc:sldMk cId="4110642023" sldId="869"/>
            <ac:spMk id="5122"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3"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4"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5"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7"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8"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9"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0"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1"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2"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3"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6"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7"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9"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41"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0"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1"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2"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3"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4"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5"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6"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7"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8"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9"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60" creationId="{00000000-0000-0000-0000-000000000000}"/>
          </ac:spMkLst>
        </pc:spChg>
        <pc:grpChg chg="mod">
          <ac:chgData name="Velegrakis, I. (Yannis)" userId="4f35c71a-e81a-4f2c-8f83-d7dd3283ce80" providerId="ADAL" clId="{966077C7-D56F-BC4E-8E4B-D388C1F5C3CE}" dt="2020-04-13T10:15:56.837" v="359" actId="1036"/>
          <ac:grpSpMkLst>
            <pc:docMk/>
            <pc:sldMk cId="4110642023" sldId="869"/>
            <ac:grpSpMk id="5144" creationId="{00000000-0000-0000-0000-000000000000}"/>
          </ac:grpSpMkLst>
        </pc:grpChg>
        <pc:grpChg chg="mod">
          <ac:chgData name="Velegrakis, I. (Yannis)" userId="4f35c71a-e81a-4f2c-8f83-d7dd3283ce80" providerId="ADAL" clId="{966077C7-D56F-BC4E-8E4B-D388C1F5C3CE}" dt="2020-04-13T10:15:56.837" v="359" actId="1036"/>
          <ac:grpSpMkLst>
            <pc:docMk/>
            <pc:sldMk cId="4110642023" sldId="869"/>
            <ac:grpSpMk id="5147" creationId="{00000000-0000-0000-0000-000000000000}"/>
          </ac:grpSpMkLst>
        </pc:grpChg>
        <pc:cxnChg chg="mod">
          <ac:chgData name="Velegrakis, I. (Yannis)" userId="4f35c71a-e81a-4f2c-8f83-d7dd3283ce80" providerId="ADAL" clId="{966077C7-D56F-BC4E-8E4B-D388C1F5C3CE}" dt="2020-04-13T10:15:56.837" v="359" actId="1036"/>
          <ac:cxnSpMkLst>
            <pc:docMk/>
            <pc:sldMk cId="4110642023" sldId="869"/>
            <ac:cxnSpMk id="5134"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35"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38"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0"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2"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3"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5"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6"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8"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9" creationId="{00000000-0000-0000-0000-000000000000}"/>
          </ac:cxnSpMkLst>
        </pc:cxnChg>
      </pc:sldChg>
      <pc:sldChg chg="modSp add">
        <pc:chgData name="Velegrakis, I. (Yannis)" userId="4f35c71a-e81a-4f2c-8f83-d7dd3283ce80" providerId="ADAL" clId="{966077C7-D56F-BC4E-8E4B-D388C1F5C3CE}" dt="2020-04-13T10:17:57.986" v="467" actId="1076"/>
        <pc:sldMkLst>
          <pc:docMk/>
          <pc:sldMk cId="762054294" sldId="870"/>
        </pc:sldMkLst>
        <pc:spChg chg="mod">
          <ac:chgData name="Velegrakis, I. (Yannis)" userId="4f35c71a-e81a-4f2c-8f83-d7dd3283ce80" providerId="ADAL" clId="{966077C7-D56F-BC4E-8E4B-D388C1F5C3CE}" dt="2020-04-13T10:17:54.420" v="466" actId="1076"/>
          <ac:spMkLst>
            <pc:docMk/>
            <pc:sldMk cId="762054294" sldId="870"/>
            <ac:spMk id="1458232" creationId="{00000000-0000-0000-0000-000000000000}"/>
          </ac:spMkLst>
        </pc:spChg>
        <pc:spChg chg="mod">
          <ac:chgData name="Velegrakis, I. (Yannis)" userId="4f35c71a-e81a-4f2c-8f83-d7dd3283ce80" providerId="ADAL" clId="{966077C7-D56F-BC4E-8E4B-D388C1F5C3CE}" dt="2020-04-13T10:17:57.986" v="467" actId="1076"/>
          <ac:spMkLst>
            <pc:docMk/>
            <pc:sldMk cId="762054294" sldId="870"/>
            <ac:spMk id="1458234" creationId="{00000000-0000-0000-0000-000000000000}"/>
          </ac:spMkLst>
        </pc:spChg>
      </pc:sldChg>
      <pc:sldChg chg="add">
        <pc:chgData name="Velegrakis, I. (Yannis)" userId="4f35c71a-e81a-4f2c-8f83-d7dd3283ce80" providerId="ADAL" clId="{966077C7-D56F-BC4E-8E4B-D388C1F5C3CE}" dt="2020-04-13T10:15:32.465" v="339"/>
        <pc:sldMkLst>
          <pc:docMk/>
          <pc:sldMk cId="4026206384" sldId="872"/>
        </pc:sldMkLst>
      </pc:sldChg>
      <pc:sldChg chg="add">
        <pc:chgData name="Velegrakis, I. (Yannis)" userId="4f35c71a-e81a-4f2c-8f83-d7dd3283ce80" providerId="ADAL" clId="{966077C7-D56F-BC4E-8E4B-D388C1F5C3CE}" dt="2020-04-13T10:15:32.465" v="339"/>
        <pc:sldMkLst>
          <pc:docMk/>
          <pc:sldMk cId="2586757274" sldId="873"/>
        </pc:sldMkLst>
      </pc:sldChg>
      <pc:sldChg chg="add">
        <pc:chgData name="Velegrakis, I. (Yannis)" userId="4f35c71a-e81a-4f2c-8f83-d7dd3283ce80" providerId="ADAL" clId="{966077C7-D56F-BC4E-8E4B-D388C1F5C3CE}" dt="2020-04-13T10:15:32.465" v="339"/>
        <pc:sldMkLst>
          <pc:docMk/>
          <pc:sldMk cId="102036726" sldId="874"/>
        </pc:sldMkLst>
      </pc:sldChg>
      <pc:sldChg chg="modSp add modTransition">
        <pc:chgData name="Velegrakis, I. (Yannis)" userId="4f35c71a-e81a-4f2c-8f83-d7dd3283ce80" providerId="ADAL" clId="{966077C7-D56F-BC4E-8E4B-D388C1F5C3CE}" dt="2020-04-13T10:16:08.390" v="379" actId="1036"/>
        <pc:sldMkLst>
          <pc:docMk/>
          <pc:sldMk cId="2000374209" sldId="876"/>
        </pc:sldMkLst>
        <pc:spChg chg="mod">
          <ac:chgData name="Velegrakis, I. (Yannis)" userId="4f35c71a-e81a-4f2c-8f83-d7dd3283ce80" providerId="ADAL" clId="{966077C7-D56F-BC4E-8E4B-D388C1F5C3CE}" dt="2020-04-13T10:16:08.390" v="379" actId="1036"/>
          <ac:spMkLst>
            <pc:docMk/>
            <pc:sldMk cId="2000374209" sldId="876"/>
            <ac:spMk id="6146"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47"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48"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49"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1"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2"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3"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4"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5"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6"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7"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60"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61"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63"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65"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4"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5"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6"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7"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8"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9"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0"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1"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2"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3"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4" creationId="{00000000-0000-0000-0000-000000000000}"/>
          </ac:spMkLst>
        </pc:spChg>
        <pc:grpChg chg="mod">
          <ac:chgData name="Velegrakis, I. (Yannis)" userId="4f35c71a-e81a-4f2c-8f83-d7dd3283ce80" providerId="ADAL" clId="{966077C7-D56F-BC4E-8E4B-D388C1F5C3CE}" dt="2020-04-13T10:16:08.390" v="379" actId="1036"/>
          <ac:grpSpMkLst>
            <pc:docMk/>
            <pc:sldMk cId="2000374209" sldId="876"/>
            <ac:grpSpMk id="6168" creationId="{00000000-0000-0000-0000-000000000000}"/>
          </ac:grpSpMkLst>
        </pc:grpChg>
        <pc:grpChg chg="mod">
          <ac:chgData name="Velegrakis, I. (Yannis)" userId="4f35c71a-e81a-4f2c-8f83-d7dd3283ce80" providerId="ADAL" clId="{966077C7-D56F-BC4E-8E4B-D388C1F5C3CE}" dt="2020-04-13T10:16:08.390" v="379" actId="1036"/>
          <ac:grpSpMkLst>
            <pc:docMk/>
            <pc:sldMk cId="2000374209" sldId="876"/>
            <ac:grpSpMk id="6171" creationId="{00000000-0000-0000-0000-000000000000}"/>
          </ac:grpSpMkLst>
        </pc:grpChg>
        <pc:cxnChg chg="mod">
          <ac:chgData name="Velegrakis, I. (Yannis)" userId="4f35c71a-e81a-4f2c-8f83-d7dd3283ce80" providerId="ADAL" clId="{966077C7-D56F-BC4E-8E4B-D388C1F5C3CE}" dt="2020-04-13T10:16:08.390" v="379" actId="1036"/>
          <ac:cxnSpMkLst>
            <pc:docMk/>
            <pc:sldMk cId="2000374209" sldId="876"/>
            <ac:cxnSpMk id="6158"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59"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2"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4"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6"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7"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9"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70"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72"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73" creationId="{00000000-0000-0000-0000-000000000000}"/>
          </ac:cxnSpMkLst>
        </pc:cxnChg>
      </pc:sldChg>
      <pc:sldChg chg="modSp add modTransition">
        <pc:chgData name="Velegrakis, I. (Yannis)" userId="4f35c71a-e81a-4f2c-8f83-d7dd3283ce80" providerId="ADAL" clId="{966077C7-D56F-BC4E-8E4B-D388C1F5C3CE}" dt="2020-04-13T10:16:28.177" v="413" actId="1036"/>
        <pc:sldMkLst>
          <pc:docMk/>
          <pc:sldMk cId="3541681415" sldId="877"/>
        </pc:sldMkLst>
        <pc:spChg chg="mod">
          <ac:chgData name="Velegrakis, I. (Yannis)" userId="4f35c71a-e81a-4f2c-8f83-d7dd3283ce80" providerId="ADAL" clId="{966077C7-D56F-BC4E-8E4B-D388C1F5C3CE}" dt="2020-04-13T10:16:28.177" v="413" actId="1036"/>
          <ac:spMkLst>
            <pc:docMk/>
            <pc:sldMk cId="3541681415" sldId="877"/>
            <ac:spMk id="8194"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195"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196"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197"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199"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0"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1"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2"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3"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4"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5"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8"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9"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11"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13"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2"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3"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4"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5"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6"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7"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8"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9"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0"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1"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2"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3"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4"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5" creationId="{00000000-0000-0000-0000-000000000000}"/>
          </ac:spMkLst>
        </pc:spChg>
        <pc:grpChg chg="mod">
          <ac:chgData name="Velegrakis, I. (Yannis)" userId="4f35c71a-e81a-4f2c-8f83-d7dd3283ce80" providerId="ADAL" clId="{966077C7-D56F-BC4E-8E4B-D388C1F5C3CE}" dt="2020-04-13T10:16:28.177" v="413" actId="1036"/>
          <ac:grpSpMkLst>
            <pc:docMk/>
            <pc:sldMk cId="3541681415" sldId="877"/>
            <ac:grpSpMk id="8216" creationId="{00000000-0000-0000-0000-000000000000}"/>
          </ac:grpSpMkLst>
        </pc:grpChg>
        <pc:grpChg chg="mod">
          <ac:chgData name="Velegrakis, I. (Yannis)" userId="4f35c71a-e81a-4f2c-8f83-d7dd3283ce80" providerId="ADAL" clId="{966077C7-D56F-BC4E-8E4B-D388C1F5C3CE}" dt="2020-04-13T10:16:28.177" v="413" actId="1036"/>
          <ac:grpSpMkLst>
            <pc:docMk/>
            <pc:sldMk cId="3541681415" sldId="877"/>
            <ac:grpSpMk id="8219" creationId="{00000000-0000-0000-0000-000000000000}"/>
          </ac:grpSpMkLst>
        </pc:grpChg>
        <pc:cxnChg chg="mod">
          <ac:chgData name="Velegrakis, I. (Yannis)" userId="4f35c71a-e81a-4f2c-8f83-d7dd3283ce80" providerId="ADAL" clId="{966077C7-D56F-BC4E-8E4B-D388C1F5C3CE}" dt="2020-04-13T10:16:28.177" v="413" actId="1036"/>
          <ac:cxnSpMkLst>
            <pc:docMk/>
            <pc:sldMk cId="3541681415" sldId="877"/>
            <ac:cxnSpMk id="8206"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07"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0"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2"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4"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5"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7"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8"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20"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21" creationId="{00000000-0000-0000-0000-000000000000}"/>
          </ac:cxnSpMkLst>
        </pc:cxnChg>
      </pc:sldChg>
      <pc:sldChg chg="modSp add modTransition">
        <pc:chgData name="Velegrakis, I. (Yannis)" userId="4f35c71a-e81a-4f2c-8f83-d7dd3283ce80" providerId="ADAL" clId="{966077C7-D56F-BC4E-8E4B-D388C1F5C3CE}" dt="2020-04-13T10:16:17.047" v="396" actId="1036"/>
        <pc:sldMkLst>
          <pc:docMk/>
          <pc:sldMk cId="2385087487" sldId="878"/>
        </pc:sldMkLst>
        <pc:spChg chg="mod">
          <ac:chgData name="Velegrakis, I. (Yannis)" userId="4f35c71a-e81a-4f2c-8f83-d7dd3283ce80" providerId="ADAL" clId="{966077C7-D56F-BC4E-8E4B-D388C1F5C3CE}" dt="2020-04-13T10:16:17.047" v="396" actId="1036"/>
          <ac:spMkLst>
            <pc:docMk/>
            <pc:sldMk cId="2385087487" sldId="878"/>
            <ac:spMk id="7170"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2"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3"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4"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5"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6"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7"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8"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81"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82"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84"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86"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5"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6"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7"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8"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9"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0"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1"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2"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3"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4"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5"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6"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7" creationId="{00000000-0000-0000-0000-000000000000}"/>
          </ac:spMkLst>
        </pc:spChg>
        <pc:grpChg chg="mod">
          <ac:chgData name="Velegrakis, I. (Yannis)" userId="4f35c71a-e81a-4f2c-8f83-d7dd3283ce80" providerId="ADAL" clId="{966077C7-D56F-BC4E-8E4B-D388C1F5C3CE}" dt="2020-04-13T10:16:17.047" v="396" actId="1036"/>
          <ac:grpSpMkLst>
            <pc:docMk/>
            <pc:sldMk cId="2385087487" sldId="878"/>
            <ac:grpSpMk id="7189" creationId="{00000000-0000-0000-0000-000000000000}"/>
          </ac:grpSpMkLst>
        </pc:grpChg>
        <pc:grpChg chg="mod">
          <ac:chgData name="Velegrakis, I. (Yannis)" userId="4f35c71a-e81a-4f2c-8f83-d7dd3283ce80" providerId="ADAL" clId="{966077C7-D56F-BC4E-8E4B-D388C1F5C3CE}" dt="2020-04-13T10:16:17.047" v="396" actId="1036"/>
          <ac:grpSpMkLst>
            <pc:docMk/>
            <pc:sldMk cId="2385087487" sldId="878"/>
            <ac:grpSpMk id="7192" creationId="{00000000-0000-0000-0000-000000000000}"/>
          </ac:grpSpMkLst>
        </pc:grpChg>
        <pc:cxnChg chg="mod">
          <ac:chgData name="Velegrakis, I. (Yannis)" userId="4f35c71a-e81a-4f2c-8f83-d7dd3283ce80" providerId="ADAL" clId="{966077C7-D56F-BC4E-8E4B-D388C1F5C3CE}" dt="2020-04-13T10:16:17.047" v="396" actId="1036"/>
          <ac:cxnSpMkLst>
            <pc:docMk/>
            <pc:sldMk cId="2385087487" sldId="878"/>
            <ac:cxnSpMk id="7179"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0"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3"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5"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7"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8"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90"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91"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93"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94" creationId="{00000000-0000-0000-0000-000000000000}"/>
          </ac:cxnSpMkLst>
        </pc:cxnChg>
      </pc:sldChg>
      <pc:sldChg chg="modSp add modTransition">
        <pc:chgData name="Velegrakis, I. (Yannis)" userId="4f35c71a-e81a-4f2c-8f83-d7dd3283ce80" providerId="ADAL" clId="{966077C7-D56F-BC4E-8E4B-D388C1F5C3CE}" dt="2020-04-13T10:16:58.574" v="445" actId="1036"/>
        <pc:sldMkLst>
          <pc:docMk/>
          <pc:sldMk cId="1641933575" sldId="879"/>
        </pc:sldMkLst>
        <pc:spChg chg="mod">
          <ac:chgData name="Velegrakis, I. (Yannis)" userId="4f35c71a-e81a-4f2c-8f83-d7dd3283ce80" providerId="ADAL" clId="{966077C7-D56F-BC4E-8E4B-D388C1F5C3CE}" dt="2020-04-13T10:16:58.574" v="445" actId="1036"/>
          <ac:spMkLst>
            <pc:docMk/>
            <pc:sldMk cId="1641933575" sldId="879"/>
            <ac:spMk id="9218"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19" creationId="{00000000-0000-0000-0000-000000000000}"/>
          </ac:spMkLst>
        </pc:spChg>
        <pc:spChg chg="mod">
          <ac:chgData name="Velegrakis, I. (Yannis)" userId="4f35c71a-e81a-4f2c-8f83-d7dd3283ce80" providerId="ADAL" clId="{966077C7-D56F-BC4E-8E4B-D388C1F5C3CE}" dt="2020-04-13T10:16:43.899" v="426" actId="1035"/>
          <ac:spMkLst>
            <pc:docMk/>
            <pc:sldMk cId="1641933575" sldId="879"/>
            <ac:spMk id="9220"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1"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2"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3"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4"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5"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6"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7"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30"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31"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33"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35"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4"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5"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6"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7"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8"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9"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0"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1"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2"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3"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4"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5"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6"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7"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8" creationId="{00000000-0000-0000-0000-000000000000}"/>
          </ac:spMkLst>
        </pc:spChg>
        <pc:grpChg chg="mod">
          <ac:chgData name="Velegrakis, I. (Yannis)" userId="4f35c71a-e81a-4f2c-8f83-d7dd3283ce80" providerId="ADAL" clId="{966077C7-D56F-BC4E-8E4B-D388C1F5C3CE}" dt="2020-04-13T10:16:58.574" v="445" actId="1036"/>
          <ac:grpSpMkLst>
            <pc:docMk/>
            <pc:sldMk cId="1641933575" sldId="879"/>
            <ac:grpSpMk id="9238" creationId="{00000000-0000-0000-0000-000000000000}"/>
          </ac:grpSpMkLst>
        </pc:grpChg>
        <pc:grpChg chg="mod">
          <ac:chgData name="Velegrakis, I. (Yannis)" userId="4f35c71a-e81a-4f2c-8f83-d7dd3283ce80" providerId="ADAL" clId="{966077C7-D56F-BC4E-8E4B-D388C1F5C3CE}" dt="2020-04-13T10:16:58.574" v="445" actId="1036"/>
          <ac:grpSpMkLst>
            <pc:docMk/>
            <pc:sldMk cId="1641933575" sldId="879"/>
            <ac:grpSpMk id="9241" creationId="{00000000-0000-0000-0000-000000000000}"/>
          </ac:grpSpMkLst>
        </pc:grpChg>
        <pc:cxnChg chg="mod">
          <ac:chgData name="Velegrakis, I. (Yannis)" userId="4f35c71a-e81a-4f2c-8f83-d7dd3283ce80" providerId="ADAL" clId="{966077C7-D56F-BC4E-8E4B-D388C1F5C3CE}" dt="2020-04-13T10:16:58.574" v="445" actId="1036"/>
          <ac:cxnSpMkLst>
            <pc:docMk/>
            <pc:sldMk cId="1641933575" sldId="879"/>
            <ac:cxnSpMk id="9228"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29"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2"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4"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6"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7"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9"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40"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42"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43" creationId="{00000000-0000-0000-0000-000000000000}"/>
          </ac:cxnSpMkLst>
        </pc:cxnChg>
      </pc:sldChg>
      <pc:sldChg chg="modSp add modTransition">
        <pc:chgData name="Velegrakis, I. (Yannis)" userId="4f35c71a-e81a-4f2c-8f83-d7dd3283ce80" providerId="ADAL" clId="{966077C7-D56F-BC4E-8E4B-D388C1F5C3CE}" dt="2020-04-13T10:17:07.829" v="465" actId="1036"/>
        <pc:sldMkLst>
          <pc:docMk/>
          <pc:sldMk cId="3079969179" sldId="880"/>
        </pc:sldMkLst>
        <pc:spChg chg="mod">
          <ac:chgData name="Velegrakis, I. (Yannis)" userId="4f35c71a-e81a-4f2c-8f83-d7dd3283ce80" providerId="ADAL" clId="{966077C7-D56F-BC4E-8E4B-D388C1F5C3CE}" dt="2020-04-13T10:17:07.829" v="465" actId="1036"/>
          <ac:spMkLst>
            <pc:docMk/>
            <pc:sldMk cId="3079969179" sldId="880"/>
            <ac:spMk id="10242"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3"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5"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6"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7"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8"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9"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0"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1"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4"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5"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6"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8"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67"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68"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0"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1"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2"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3"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4"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5"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6"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7"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8"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9"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0"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1"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2"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3"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4"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5" creationId="{00000000-0000-0000-0000-000000000000}"/>
          </ac:spMkLst>
        </pc:spChg>
        <pc:cxnChg chg="mod">
          <ac:chgData name="Velegrakis, I. (Yannis)" userId="4f35c71a-e81a-4f2c-8f83-d7dd3283ce80" providerId="ADAL" clId="{966077C7-D56F-BC4E-8E4B-D388C1F5C3CE}" dt="2020-04-13T10:17:07.829" v="465" actId="1036"/>
          <ac:cxnSpMkLst>
            <pc:docMk/>
            <pc:sldMk cId="3079969179" sldId="880"/>
            <ac:cxnSpMk id="10252"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53"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57"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59"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0"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1"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2"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3"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4"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5"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6"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9" creationId="{00000000-0000-0000-0000-000000000000}"/>
          </ac:cxnSpMkLst>
        </pc:cxnChg>
      </pc:sldChg>
      <pc:sldChg chg="add modTransition">
        <pc:chgData name="Velegrakis, I. (Yannis)" userId="4f35c71a-e81a-4f2c-8f83-d7dd3283ce80" providerId="ADAL" clId="{966077C7-D56F-BC4E-8E4B-D388C1F5C3CE}" dt="2020-04-13T10:15:32.465" v="339"/>
        <pc:sldMkLst>
          <pc:docMk/>
          <pc:sldMk cId="3521734145" sldId="882"/>
        </pc:sldMkLst>
      </pc:sldChg>
      <pc:sldChg chg="addSp delSp modSp add">
        <pc:chgData name="Velegrakis, I. (Yannis)" userId="4f35c71a-e81a-4f2c-8f83-d7dd3283ce80" providerId="ADAL" clId="{966077C7-D56F-BC4E-8E4B-D388C1F5C3CE}" dt="2020-04-13T10:21:47.233" v="530" actId="20577"/>
        <pc:sldMkLst>
          <pc:docMk/>
          <pc:sldMk cId="1612107264" sldId="883"/>
        </pc:sldMkLst>
        <pc:spChg chg="del">
          <ac:chgData name="Velegrakis, I. (Yannis)" userId="4f35c71a-e81a-4f2c-8f83-d7dd3283ce80" providerId="ADAL" clId="{966077C7-D56F-BC4E-8E4B-D388C1F5C3CE}" dt="2020-04-13T10:21:27.009" v="469"/>
          <ac:spMkLst>
            <pc:docMk/>
            <pc:sldMk cId="1612107264" sldId="883"/>
            <ac:spMk id="2" creationId="{DCE78D92-A479-3646-863F-1B458E0F325F}"/>
          </ac:spMkLst>
        </pc:spChg>
        <pc:spChg chg="del">
          <ac:chgData name="Velegrakis, I. (Yannis)" userId="4f35c71a-e81a-4f2c-8f83-d7dd3283ce80" providerId="ADAL" clId="{966077C7-D56F-BC4E-8E4B-D388C1F5C3CE}" dt="2020-04-13T10:21:27.009" v="469"/>
          <ac:spMkLst>
            <pc:docMk/>
            <pc:sldMk cId="1612107264" sldId="883"/>
            <ac:spMk id="3" creationId="{42F9E3CA-537D-8749-BEC2-F2039B30DB75}"/>
          </ac:spMkLst>
        </pc:spChg>
        <pc:spChg chg="add mod">
          <ac:chgData name="Velegrakis, I. (Yannis)" userId="4f35c71a-e81a-4f2c-8f83-d7dd3283ce80" providerId="ADAL" clId="{966077C7-D56F-BC4E-8E4B-D388C1F5C3CE}" dt="2020-04-13T10:21:36.728" v="496" actId="20577"/>
          <ac:spMkLst>
            <pc:docMk/>
            <pc:sldMk cId="1612107264" sldId="883"/>
            <ac:spMk id="4" creationId="{197CF78E-C5D9-2D48-9853-21CF834F457B}"/>
          </ac:spMkLst>
        </pc:spChg>
        <pc:spChg chg="add mod">
          <ac:chgData name="Velegrakis, I. (Yannis)" userId="4f35c71a-e81a-4f2c-8f83-d7dd3283ce80" providerId="ADAL" clId="{966077C7-D56F-BC4E-8E4B-D388C1F5C3CE}" dt="2020-04-13T10:21:47.233" v="530" actId="20577"/>
          <ac:spMkLst>
            <pc:docMk/>
            <pc:sldMk cId="1612107264" sldId="883"/>
            <ac:spMk id="5" creationId="{5D5F49D8-DA21-E643-8AC1-BDB6EA626A0C}"/>
          </ac:spMkLst>
        </pc:spChg>
      </pc:sldChg>
      <pc:sldChg chg="addSp delSp modSp add">
        <pc:chgData name="Velegrakis, I. (Yannis)" userId="4f35c71a-e81a-4f2c-8f83-d7dd3283ce80" providerId="ADAL" clId="{966077C7-D56F-BC4E-8E4B-D388C1F5C3CE}" dt="2020-04-13T10:53:20.199" v="580" actId="20577"/>
        <pc:sldMkLst>
          <pc:docMk/>
          <pc:sldMk cId="686229435" sldId="884"/>
        </pc:sldMkLst>
        <pc:spChg chg="del">
          <ac:chgData name="Velegrakis, I. (Yannis)" userId="4f35c71a-e81a-4f2c-8f83-d7dd3283ce80" providerId="ADAL" clId="{966077C7-D56F-BC4E-8E4B-D388C1F5C3CE}" dt="2020-04-13T10:53:15.008" v="562"/>
          <ac:spMkLst>
            <pc:docMk/>
            <pc:sldMk cId="686229435" sldId="884"/>
            <ac:spMk id="2" creationId="{36F2D06C-1629-704F-9949-62E544EBAC2C}"/>
          </ac:spMkLst>
        </pc:spChg>
        <pc:spChg chg="del">
          <ac:chgData name="Velegrakis, I. (Yannis)" userId="4f35c71a-e81a-4f2c-8f83-d7dd3283ce80" providerId="ADAL" clId="{966077C7-D56F-BC4E-8E4B-D388C1F5C3CE}" dt="2020-04-13T10:53:15.008" v="562"/>
          <ac:spMkLst>
            <pc:docMk/>
            <pc:sldMk cId="686229435" sldId="884"/>
            <ac:spMk id="3" creationId="{0993F059-C554-7D42-A846-024070ABB8F5}"/>
          </ac:spMkLst>
        </pc:spChg>
        <pc:spChg chg="add mod">
          <ac:chgData name="Velegrakis, I. (Yannis)" userId="4f35c71a-e81a-4f2c-8f83-d7dd3283ce80" providerId="ADAL" clId="{966077C7-D56F-BC4E-8E4B-D388C1F5C3CE}" dt="2020-04-13T10:53:20.199" v="580" actId="20577"/>
          <ac:spMkLst>
            <pc:docMk/>
            <pc:sldMk cId="686229435" sldId="884"/>
            <ac:spMk id="4" creationId="{224597C4-AEFA-D24B-9EEC-05105088D50D}"/>
          </ac:spMkLst>
        </pc:spChg>
        <pc:spChg chg="add mod">
          <ac:chgData name="Velegrakis, I. (Yannis)" userId="4f35c71a-e81a-4f2c-8f83-d7dd3283ce80" providerId="ADAL" clId="{966077C7-D56F-BC4E-8E4B-D388C1F5C3CE}" dt="2020-04-13T10:53:15.008" v="562"/>
          <ac:spMkLst>
            <pc:docMk/>
            <pc:sldMk cId="686229435" sldId="884"/>
            <ac:spMk id="5" creationId="{29546A50-B7D9-664A-A04F-8B878436D2E8}"/>
          </ac:spMkLst>
        </pc:spChg>
      </pc:sldChg>
      <pc:sldChg chg="add del modTransition">
        <pc:chgData name="Velegrakis, I. (Yannis)" userId="4f35c71a-e81a-4f2c-8f83-d7dd3283ce80" providerId="ADAL" clId="{966077C7-D56F-BC4E-8E4B-D388C1F5C3CE}" dt="2020-04-13T10:21:55.115" v="532"/>
        <pc:sldMkLst>
          <pc:docMk/>
          <pc:sldMk cId="2251981920" sldId="884"/>
        </pc:sldMkLst>
      </pc:sldChg>
      <pc:sldChg chg="add del modTransition">
        <pc:chgData name="Velegrakis, I. (Yannis)" userId="4f35c71a-e81a-4f2c-8f83-d7dd3283ce80" providerId="ADAL" clId="{966077C7-D56F-BC4E-8E4B-D388C1F5C3CE}" dt="2020-04-13T10:21:55.115" v="532"/>
        <pc:sldMkLst>
          <pc:docMk/>
          <pc:sldMk cId="3489576522" sldId="885"/>
        </pc:sldMkLst>
      </pc:sldChg>
      <pc:sldChg chg="add del modTransition">
        <pc:chgData name="Velegrakis, I. (Yannis)" userId="4f35c71a-e81a-4f2c-8f83-d7dd3283ce80" providerId="ADAL" clId="{966077C7-D56F-BC4E-8E4B-D388C1F5C3CE}" dt="2020-04-13T10:21:55.115" v="532"/>
        <pc:sldMkLst>
          <pc:docMk/>
          <pc:sldMk cId="809666176" sldId="886"/>
        </pc:sldMkLst>
      </pc:sldChg>
      <pc:sldChg chg="add del modTransition">
        <pc:chgData name="Velegrakis, I. (Yannis)" userId="4f35c71a-e81a-4f2c-8f83-d7dd3283ce80" providerId="ADAL" clId="{966077C7-D56F-BC4E-8E4B-D388C1F5C3CE}" dt="2020-04-13T10:21:55.115" v="532"/>
        <pc:sldMkLst>
          <pc:docMk/>
          <pc:sldMk cId="1086068794" sldId="887"/>
        </pc:sldMkLst>
      </pc:sldChg>
      <pc:sldChg chg="add del modTransition">
        <pc:chgData name="Velegrakis, I. (Yannis)" userId="4f35c71a-e81a-4f2c-8f83-d7dd3283ce80" providerId="ADAL" clId="{966077C7-D56F-BC4E-8E4B-D388C1F5C3CE}" dt="2020-04-13T10:21:55.115" v="532"/>
        <pc:sldMkLst>
          <pc:docMk/>
          <pc:sldMk cId="2519524759" sldId="888"/>
        </pc:sldMkLst>
      </pc:sldChg>
      <pc:sldChg chg="add del modTransition">
        <pc:chgData name="Velegrakis, I. (Yannis)" userId="4f35c71a-e81a-4f2c-8f83-d7dd3283ce80" providerId="ADAL" clId="{966077C7-D56F-BC4E-8E4B-D388C1F5C3CE}" dt="2020-04-13T10:21:55.115" v="532"/>
        <pc:sldMkLst>
          <pc:docMk/>
          <pc:sldMk cId="3650892577" sldId="889"/>
        </pc:sldMkLst>
      </pc:sldChg>
      <pc:sldChg chg="add del modTransition">
        <pc:chgData name="Velegrakis, I. (Yannis)" userId="4f35c71a-e81a-4f2c-8f83-d7dd3283ce80" providerId="ADAL" clId="{966077C7-D56F-BC4E-8E4B-D388C1F5C3CE}" dt="2020-04-13T10:21:55.115" v="532"/>
        <pc:sldMkLst>
          <pc:docMk/>
          <pc:sldMk cId="2837022360" sldId="890"/>
        </pc:sldMkLst>
      </pc:sldChg>
      <pc:sldChg chg="add del">
        <pc:chgData name="Velegrakis, I. (Yannis)" userId="4f35c71a-e81a-4f2c-8f83-d7dd3283ce80" providerId="ADAL" clId="{966077C7-D56F-BC4E-8E4B-D388C1F5C3CE}" dt="2020-04-13T10:21:55.115" v="532"/>
        <pc:sldMkLst>
          <pc:docMk/>
          <pc:sldMk cId="3049353637" sldId="891"/>
        </pc:sldMkLst>
      </pc:sldChg>
      <pc:sldChg chg="add del modTransition">
        <pc:chgData name="Velegrakis, I. (Yannis)" userId="4f35c71a-e81a-4f2c-8f83-d7dd3283ce80" providerId="ADAL" clId="{966077C7-D56F-BC4E-8E4B-D388C1F5C3CE}" dt="2020-04-13T10:21:55.115" v="532"/>
        <pc:sldMkLst>
          <pc:docMk/>
          <pc:sldMk cId="3428762274" sldId="892"/>
        </pc:sldMkLst>
      </pc:sldChg>
      <pc:sldChg chg="add del">
        <pc:chgData name="Velegrakis, I. (Yannis)" userId="4f35c71a-e81a-4f2c-8f83-d7dd3283ce80" providerId="ADAL" clId="{966077C7-D56F-BC4E-8E4B-D388C1F5C3CE}" dt="2020-04-13T10:21:55.115" v="532"/>
        <pc:sldMkLst>
          <pc:docMk/>
          <pc:sldMk cId="3400500004" sldId="893"/>
        </pc:sldMkLst>
      </pc:sldChg>
      <pc:sldChg chg="add del">
        <pc:chgData name="Velegrakis, I. (Yannis)" userId="4f35c71a-e81a-4f2c-8f83-d7dd3283ce80" providerId="ADAL" clId="{966077C7-D56F-BC4E-8E4B-D388C1F5C3CE}" dt="2020-04-13T10:21:55.115" v="532"/>
        <pc:sldMkLst>
          <pc:docMk/>
          <pc:sldMk cId="4068345608" sldId="894"/>
        </pc:sldMkLst>
      </pc:sldChg>
      <pc:sldChg chg="add del">
        <pc:chgData name="Velegrakis, I. (Yannis)" userId="4f35c71a-e81a-4f2c-8f83-d7dd3283ce80" providerId="ADAL" clId="{966077C7-D56F-BC4E-8E4B-D388C1F5C3CE}" dt="2020-04-13T10:21:55.115" v="532"/>
        <pc:sldMkLst>
          <pc:docMk/>
          <pc:sldMk cId="3716964992" sldId="895"/>
        </pc:sldMkLst>
      </pc:sldChg>
      <pc:sldChg chg="add del">
        <pc:chgData name="Velegrakis, I. (Yannis)" userId="4f35c71a-e81a-4f2c-8f83-d7dd3283ce80" providerId="ADAL" clId="{966077C7-D56F-BC4E-8E4B-D388C1F5C3CE}" dt="2020-04-13T10:21:55.115" v="532"/>
        <pc:sldMkLst>
          <pc:docMk/>
          <pc:sldMk cId="1214233859" sldId="896"/>
        </pc:sldMkLst>
      </pc:sldChg>
      <pc:sldChg chg="add del">
        <pc:chgData name="Velegrakis, I. (Yannis)" userId="4f35c71a-e81a-4f2c-8f83-d7dd3283ce80" providerId="ADAL" clId="{966077C7-D56F-BC4E-8E4B-D388C1F5C3CE}" dt="2020-04-13T10:21:55.115" v="532"/>
        <pc:sldMkLst>
          <pc:docMk/>
          <pc:sldMk cId="1109188457" sldId="897"/>
        </pc:sldMkLst>
      </pc:sldChg>
      <pc:sldChg chg="add del">
        <pc:chgData name="Velegrakis, I. (Yannis)" userId="4f35c71a-e81a-4f2c-8f83-d7dd3283ce80" providerId="ADAL" clId="{966077C7-D56F-BC4E-8E4B-D388C1F5C3CE}" dt="2020-04-13T10:21:55.115" v="532"/>
        <pc:sldMkLst>
          <pc:docMk/>
          <pc:sldMk cId="366640807" sldId="898"/>
        </pc:sldMkLst>
      </pc:sldChg>
      <pc:sldChg chg="add del">
        <pc:chgData name="Velegrakis, I. (Yannis)" userId="4f35c71a-e81a-4f2c-8f83-d7dd3283ce80" providerId="ADAL" clId="{966077C7-D56F-BC4E-8E4B-D388C1F5C3CE}" dt="2020-04-13T10:21:55.115" v="532"/>
        <pc:sldMkLst>
          <pc:docMk/>
          <pc:sldMk cId="634107969" sldId="899"/>
        </pc:sldMkLst>
      </pc:sldChg>
      <pc:sldChg chg="add del">
        <pc:chgData name="Velegrakis, I. (Yannis)" userId="4f35c71a-e81a-4f2c-8f83-d7dd3283ce80" providerId="ADAL" clId="{966077C7-D56F-BC4E-8E4B-D388C1F5C3CE}" dt="2020-04-13T10:21:55.115" v="532"/>
        <pc:sldMkLst>
          <pc:docMk/>
          <pc:sldMk cId="3580901435" sldId="900"/>
        </pc:sldMkLst>
      </pc:sldChg>
      <pc:sldChg chg="add del">
        <pc:chgData name="Velegrakis, I. (Yannis)" userId="4f35c71a-e81a-4f2c-8f83-d7dd3283ce80" providerId="ADAL" clId="{966077C7-D56F-BC4E-8E4B-D388C1F5C3CE}" dt="2020-04-13T10:21:55.115" v="532"/>
        <pc:sldMkLst>
          <pc:docMk/>
          <pc:sldMk cId="2322224637" sldId="901"/>
        </pc:sldMkLst>
      </pc:sldChg>
      <pc:sldChg chg="add del">
        <pc:chgData name="Velegrakis, I. (Yannis)" userId="4f35c71a-e81a-4f2c-8f83-d7dd3283ce80" providerId="ADAL" clId="{966077C7-D56F-BC4E-8E4B-D388C1F5C3CE}" dt="2020-04-13T10:21:55.115" v="532"/>
        <pc:sldMkLst>
          <pc:docMk/>
          <pc:sldMk cId="947733401" sldId="902"/>
        </pc:sldMkLst>
      </pc:sldChg>
      <pc:sldChg chg="add del">
        <pc:chgData name="Velegrakis, I. (Yannis)" userId="4f35c71a-e81a-4f2c-8f83-d7dd3283ce80" providerId="ADAL" clId="{966077C7-D56F-BC4E-8E4B-D388C1F5C3CE}" dt="2020-04-13T10:21:55.115" v="532"/>
        <pc:sldMkLst>
          <pc:docMk/>
          <pc:sldMk cId="2772244608" sldId="903"/>
        </pc:sldMkLst>
      </pc:sldChg>
      <pc:sldChg chg="add del">
        <pc:chgData name="Velegrakis, I. (Yannis)" userId="4f35c71a-e81a-4f2c-8f83-d7dd3283ce80" providerId="ADAL" clId="{966077C7-D56F-BC4E-8E4B-D388C1F5C3CE}" dt="2020-04-13T10:21:55.115" v="532"/>
        <pc:sldMkLst>
          <pc:docMk/>
          <pc:sldMk cId="2438903335" sldId="904"/>
        </pc:sldMkLst>
      </pc:sldChg>
      <pc:sldChg chg="add del">
        <pc:chgData name="Velegrakis, I. (Yannis)" userId="4f35c71a-e81a-4f2c-8f83-d7dd3283ce80" providerId="ADAL" clId="{966077C7-D56F-BC4E-8E4B-D388C1F5C3CE}" dt="2020-04-13T10:21:55.115" v="532"/>
        <pc:sldMkLst>
          <pc:docMk/>
          <pc:sldMk cId="2304885322" sldId="905"/>
        </pc:sldMkLst>
      </pc:sldChg>
      <pc:sldChg chg="add del">
        <pc:chgData name="Velegrakis, I. (Yannis)" userId="4f35c71a-e81a-4f2c-8f83-d7dd3283ce80" providerId="ADAL" clId="{966077C7-D56F-BC4E-8E4B-D388C1F5C3CE}" dt="2020-04-13T10:21:55.115" v="532"/>
        <pc:sldMkLst>
          <pc:docMk/>
          <pc:sldMk cId="2761453884" sldId="906"/>
        </pc:sldMkLst>
      </pc:sldChg>
      <pc:sldChg chg="add del">
        <pc:chgData name="Velegrakis, I. (Yannis)" userId="4f35c71a-e81a-4f2c-8f83-d7dd3283ce80" providerId="ADAL" clId="{966077C7-D56F-BC4E-8E4B-D388C1F5C3CE}" dt="2020-04-13T10:21:55.115" v="532"/>
        <pc:sldMkLst>
          <pc:docMk/>
          <pc:sldMk cId="2253388587" sldId="907"/>
        </pc:sldMkLst>
      </pc:sldChg>
      <pc:sldChg chg="add del">
        <pc:chgData name="Velegrakis, I. (Yannis)" userId="4f35c71a-e81a-4f2c-8f83-d7dd3283ce80" providerId="ADAL" clId="{966077C7-D56F-BC4E-8E4B-D388C1F5C3CE}" dt="2020-04-13T10:21:55.115" v="532"/>
        <pc:sldMkLst>
          <pc:docMk/>
          <pc:sldMk cId="2313770027" sldId="908"/>
        </pc:sldMkLst>
      </pc:sldChg>
      <pc:sldChg chg="add del">
        <pc:chgData name="Velegrakis, I. (Yannis)" userId="4f35c71a-e81a-4f2c-8f83-d7dd3283ce80" providerId="ADAL" clId="{966077C7-D56F-BC4E-8E4B-D388C1F5C3CE}" dt="2020-04-13T10:21:55.115" v="532"/>
        <pc:sldMkLst>
          <pc:docMk/>
          <pc:sldMk cId="3145336522" sldId="909"/>
        </pc:sldMkLst>
      </pc:sldChg>
      <pc:sldChg chg="add del">
        <pc:chgData name="Velegrakis, I. (Yannis)" userId="4f35c71a-e81a-4f2c-8f83-d7dd3283ce80" providerId="ADAL" clId="{966077C7-D56F-BC4E-8E4B-D388C1F5C3CE}" dt="2020-04-13T10:21:55.115" v="532"/>
        <pc:sldMkLst>
          <pc:docMk/>
          <pc:sldMk cId="1387108033" sldId="910"/>
        </pc:sldMkLst>
      </pc:sldChg>
      <pc:sldChg chg="del">
        <pc:chgData name="Velegrakis, I. (Yannis)" userId="4f35c71a-e81a-4f2c-8f83-d7dd3283ce80" providerId="ADAL" clId="{966077C7-D56F-BC4E-8E4B-D388C1F5C3CE}" dt="2020-04-12T23:17:02.663" v="9" actId="2696"/>
        <pc:sldMkLst>
          <pc:docMk/>
          <pc:sldMk cId="2177178911" sldId="2223"/>
        </pc:sldMkLst>
      </pc:sldChg>
      <pc:sldChg chg="del">
        <pc:chgData name="Velegrakis, I. (Yannis)" userId="4f35c71a-e81a-4f2c-8f83-d7dd3283ce80" providerId="ADAL" clId="{966077C7-D56F-BC4E-8E4B-D388C1F5C3CE}" dt="2020-04-12T23:17:02.738" v="16" actId="2696"/>
        <pc:sldMkLst>
          <pc:docMk/>
          <pc:sldMk cId="3976334536" sldId="2231"/>
        </pc:sldMkLst>
      </pc:sldChg>
      <pc:sldChg chg="del">
        <pc:chgData name="Velegrakis, I. (Yannis)" userId="4f35c71a-e81a-4f2c-8f83-d7dd3283ce80" providerId="ADAL" clId="{966077C7-D56F-BC4E-8E4B-D388C1F5C3CE}" dt="2020-04-12T23:17:02.652" v="8" actId="2696"/>
        <pc:sldMkLst>
          <pc:docMk/>
          <pc:sldMk cId="3532598549" sldId="2232"/>
        </pc:sldMkLst>
      </pc:sldChg>
      <pc:sldChg chg="del">
        <pc:chgData name="Velegrakis, I. (Yannis)" userId="4f35c71a-e81a-4f2c-8f83-d7dd3283ce80" providerId="ADAL" clId="{966077C7-D56F-BC4E-8E4B-D388C1F5C3CE}" dt="2020-04-12T23:17:02.963" v="32" actId="2696"/>
        <pc:sldMkLst>
          <pc:docMk/>
          <pc:sldMk cId="4117424192" sldId="2234"/>
        </pc:sldMkLst>
      </pc:sldChg>
      <pc:sldChg chg="del">
        <pc:chgData name="Velegrakis, I. (Yannis)" userId="4f35c71a-e81a-4f2c-8f83-d7dd3283ce80" providerId="ADAL" clId="{966077C7-D56F-BC4E-8E4B-D388C1F5C3CE}" dt="2020-04-12T23:17:03.142" v="41" actId="2696"/>
        <pc:sldMkLst>
          <pc:docMk/>
          <pc:sldMk cId="4146063111" sldId="2235"/>
        </pc:sldMkLst>
      </pc:sldChg>
      <pc:sldChg chg="del">
        <pc:chgData name="Velegrakis, I. (Yannis)" userId="4f35c71a-e81a-4f2c-8f83-d7dd3283ce80" providerId="ADAL" clId="{966077C7-D56F-BC4E-8E4B-D388C1F5C3CE}" dt="2020-04-12T23:17:03.169" v="42" actId="2696"/>
        <pc:sldMkLst>
          <pc:docMk/>
          <pc:sldMk cId="274938950" sldId="2236"/>
        </pc:sldMkLst>
      </pc:sldChg>
      <pc:sldChg chg="del">
        <pc:chgData name="Velegrakis, I. (Yannis)" userId="4f35c71a-e81a-4f2c-8f83-d7dd3283ce80" providerId="ADAL" clId="{966077C7-D56F-BC4E-8E4B-D388C1F5C3CE}" dt="2020-04-12T23:17:03.197" v="43" actId="2696"/>
        <pc:sldMkLst>
          <pc:docMk/>
          <pc:sldMk cId="3133177387" sldId="2237"/>
        </pc:sldMkLst>
      </pc:sldChg>
      <pc:sldChg chg="del">
        <pc:chgData name="Velegrakis, I. (Yannis)" userId="4f35c71a-e81a-4f2c-8f83-d7dd3283ce80" providerId="ADAL" clId="{966077C7-D56F-BC4E-8E4B-D388C1F5C3CE}" dt="2020-04-12T23:17:03.225" v="44" actId="2696"/>
        <pc:sldMkLst>
          <pc:docMk/>
          <pc:sldMk cId="493314091" sldId="2238"/>
        </pc:sldMkLst>
      </pc:sldChg>
      <pc:sldChg chg="del">
        <pc:chgData name="Velegrakis, I. (Yannis)" userId="4f35c71a-e81a-4f2c-8f83-d7dd3283ce80" providerId="ADAL" clId="{966077C7-D56F-BC4E-8E4B-D388C1F5C3CE}" dt="2020-04-12T23:17:03.237" v="45" actId="2696"/>
        <pc:sldMkLst>
          <pc:docMk/>
          <pc:sldMk cId="2063438545" sldId="2239"/>
        </pc:sldMkLst>
      </pc:sldChg>
      <pc:sldChg chg="del">
        <pc:chgData name="Velegrakis, I. (Yannis)" userId="4f35c71a-e81a-4f2c-8f83-d7dd3283ce80" providerId="ADAL" clId="{966077C7-D56F-BC4E-8E4B-D388C1F5C3CE}" dt="2020-04-12T23:17:03.247" v="46" actId="2696"/>
        <pc:sldMkLst>
          <pc:docMk/>
          <pc:sldMk cId="127268159" sldId="2240"/>
        </pc:sldMkLst>
      </pc:sldChg>
      <pc:sldChg chg="del">
        <pc:chgData name="Velegrakis, I. (Yannis)" userId="4f35c71a-e81a-4f2c-8f83-d7dd3283ce80" providerId="ADAL" clId="{966077C7-D56F-BC4E-8E4B-D388C1F5C3CE}" dt="2020-04-12T23:17:03.260" v="47" actId="2696"/>
        <pc:sldMkLst>
          <pc:docMk/>
          <pc:sldMk cId="4097338636" sldId="2241"/>
        </pc:sldMkLst>
      </pc:sldChg>
      <pc:sldChg chg="del">
        <pc:chgData name="Velegrakis, I. (Yannis)" userId="4f35c71a-e81a-4f2c-8f83-d7dd3283ce80" providerId="ADAL" clId="{966077C7-D56F-BC4E-8E4B-D388C1F5C3CE}" dt="2020-04-12T23:17:02.951" v="31" actId="2696"/>
        <pc:sldMkLst>
          <pc:docMk/>
          <pc:sldMk cId="1576524191" sldId="2242"/>
        </pc:sldMkLst>
      </pc:sldChg>
      <pc:sldChg chg="del">
        <pc:chgData name="Velegrakis, I. (Yannis)" userId="4f35c71a-e81a-4f2c-8f83-d7dd3283ce80" providerId="ADAL" clId="{966077C7-D56F-BC4E-8E4B-D388C1F5C3CE}" dt="2020-04-12T23:17:03.916" v="71" actId="2696"/>
        <pc:sldMkLst>
          <pc:docMk/>
          <pc:sldMk cId="2197172989" sldId="2244"/>
        </pc:sldMkLst>
      </pc:sldChg>
      <pc:sldChg chg="del">
        <pc:chgData name="Velegrakis, I. (Yannis)" userId="4f35c71a-e81a-4f2c-8f83-d7dd3283ce80" providerId="ADAL" clId="{966077C7-D56F-BC4E-8E4B-D388C1F5C3CE}" dt="2020-04-12T23:17:03.922" v="72" actId="2696"/>
        <pc:sldMkLst>
          <pc:docMk/>
          <pc:sldMk cId="3564711709" sldId="2253"/>
        </pc:sldMkLst>
      </pc:sldChg>
      <pc:sldChg chg="del">
        <pc:chgData name="Velegrakis, I. (Yannis)" userId="4f35c71a-e81a-4f2c-8f83-d7dd3283ce80" providerId="ADAL" clId="{966077C7-D56F-BC4E-8E4B-D388C1F5C3CE}" dt="2020-04-12T23:17:03.929" v="73" actId="2696"/>
        <pc:sldMkLst>
          <pc:docMk/>
          <pc:sldMk cId="980826002" sldId="2254"/>
        </pc:sldMkLst>
      </pc:sldChg>
      <pc:sldChg chg="del">
        <pc:chgData name="Velegrakis, I. (Yannis)" userId="4f35c71a-e81a-4f2c-8f83-d7dd3283ce80" providerId="ADAL" clId="{966077C7-D56F-BC4E-8E4B-D388C1F5C3CE}" dt="2020-04-12T23:17:04.012" v="74" actId="2696"/>
        <pc:sldMkLst>
          <pc:docMk/>
          <pc:sldMk cId="4099970907" sldId="2255"/>
        </pc:sldMkLst>
      </pc:sldChg>
      <pc:sldChg chg="del">
        <pc:chgData name="Velegrakis, I. (Yannis)" userId="4f35c71a-e81a-4f2c-8f83-d7dd3283ce80" providerId="ADAL" clId="{966077C7-D56F-BC4E-8E4B-D388C1F5C3CE}" dt="2020-04-12T23:17:04.050" v="75" actId="2696"/>
        <pc:sldMkLst>
          <pc:docMk/>
          <pc:sldMk cId="3266732093" sldId="2256"/>
        </pc:sldMkLst>
      </pc:sldChg>
      <pc:sldChg chg="del">
        <pc:chgData name="Velegrakis, I. (Yannis)" userId="4f35c71a-e81a-4f2c-8f83-d7dd3283ce80" providerId="ADAL" clId="{966077C7-D56F-BC4E-8E4B-D388C1F5C3CE}" dt="2020-04-12T23:17:04.059" v="76" actId="2696"/>
        <pc:sldMkLst>
          <pc:docMk/>
          <pc:sldMk cId="3092979371" sldId="2257"/>
        </pc:sldMkLst>
      </pc:sldChg>
      <pc:sldChg chg="del">
        <pc:chgData name="Velegrakis, I. (Yannis)" userId="4f35c71a-e81a-4f2c-8f83-d7dd3283ce80" providerId="ADAL" clId="{966077C7-D56F-BC4E-8E4B-D388C1F5C3CE}" dt="2020-04-12T23:17:04.064" v="77" actId="2696"/>
        <pc:sldMkLst>
          <pc:docMk/>
          <pc:sldMk cId="581568100" sldId="2258"/>
        </pc:sldMkLst>
      </pc:sldChg>
      <pc:sldChg chg="del">
        <pc:chgData name="Velegrakis, I. (Yannis)" userId="4f35c71a-e81a-4f2c-8f83-d7dd3283ce80" providerId="ADAL" clId="{966077C7-D56F-BC4E-8E4B-D388C1F5C3CE}" dt="2020-04-12T23:17:04.070" v="78" actId="2696"/>
        <pc:sldMkLst>
          <pc:docMk/>
          <pc:sldMk cId="2097171438" sldId="2259"/>
        </pc:sldMkLst>
      </pc:sldChg>
      <pc:sldChg chg="del">
        <pc:chgData name="Velegrakis, I. (Yannis)" userId="4f35c71a-e81a-4f2c-8f83-d7dd3283ce80" providerId="ADAL" clId="{966077C7-D56F-BC4E-8E4B-D388C1F5C3CE}" dt="2020-04-12T23:17:04.112" v="80" actId="2696"/>
        <pc:sldMkLst>
          <pc:docMk/>
          <pc:sldMk cId="10666238" sldId="2260"/>
        </pc:sldMkLst>
      </pc:sldChg>
      <pc:sldChg chg="del">
        <pc:chgData name="Velegrakis, I. (Yannis)" userId="4f35c71a-e81a-4f2c-8f83-d7dd3283ce80" providerId="ADAL" clId="{966077C7-D56F-BC4E-8E4B-D388C1F5C3CE}" dt="2020-04-12T23:17:04.132" v="81" actId="2696"/>
        <pc:sldMkLst>
          <pc:docMk/>
          <pc:sldMk cId="2827456931" sldId="2262"/>
        </pc:sldMkLst>
      </pc:sldChg>
      <pc:sldChg chg="del">
        <pc:chgData name="Velegrakis, I. (Yannis)" userId="4f35c71a-e81a-4f2c-8f83-d7dd3283ce80" providerId="ADAL" clId="{966077C7-D56F-BC4E-8E4B-D388C1F5C3CE}" dt="2020-04-12T23:17:04.164" v="84" actId="2696"/>
        <pc:sldMkLst>
          <pc:docMk/>
          <pc:sldMk cId="3431035749" sldId="2263"/>
        </pc:sldMkLst>
      </pc:sldChg>
      <pc:sldChg chg="del">
        <pc:chgData name="Velegrakis, I. (Yannis)" userId="4f35c71a-e81a-4f2c-8f83-d7dd3283ce80" providerId="ADAL" clId="{966077C7-D56F-BC4E-8E4B-D388C1F5C3CE}" dt="2020-04-12T23:17:04.178" v="85" actId="2696"/>
        <pc:sldMkLst>
          <pc:docMk/>
          <pc:sldMk cId="4236514333" sldId="2264"/>
        </pc:sldMkLst>
      </pc:sldChg>
      <pc:sldChg chg="del">
        <pc:chgData name="Velegrakis, I. (Yannis)" userId="4f35c71a-e81a-4f2c-8f83-d7dd3283ce80" providerId="ADAL" clId="{966077C7-D56F-BC4E-8E4B-D388C1F5C3CE}" dt="2020-04-12T23:17:04.224" v="87" actId="2696"/>
        <pc:sldMkLst>
          <pc:docMk/>
          <pc:sldMk cId="334841637" sldId="2266"/>
        </pc:sldMkLst>
      </pc:sldChg>
      <pc:sldChg chg="del">
        <pc:chgData name="Velegrakis, I. (Yannis)" userId="4f35c71a-e81a-4f2c-8f83-d7dd3283ce80" providerId="ADAL" clId="{966077C7-D56F-BC4E-8E4B-D388C1F5C3CE}" dt="2020-04-12T23:17:04.535" v="102" actId="2696"/>
        <pc:sldMkLst>
          <pc:docMk/>
          <pc:sldMk cId="1848527150" sldId="2267"/>
        </pc:sldMkLst>
      </pc:sldChg>
      <pc:sldChg chg="del">
        <pc:chgData name="Velegrakis, I. (Yannis)" userId="4f35c71a-e81a-4f2c-8f83-d7dd3283ce80" providerId="ADAL" clId="{966077C7-D56F-BC4E-8E4B-D388C1F5C3CE}" dt="2020-04-12T23:17:04.768" v="109" actId="2696"/>
        <pc:sldMkLst>
          <pc:docMk/>
          <pc:sldMk cId="1750243399" sldId="2268"/>
        </pc:sldMkLst>
      </pc:sldChg>
      <pc:sldChg chg="del">
        <pc:chgData name="Velegrakis, I. (Yannis)" userId="4f35c71a-e81a-4f2c-8f83-d7dd3283ce80" providerId="ADAL" clId="{966077C7-D56F-BC4E-8E4B-D388C1F5C3CE}" dt="2020-04-12T23:17:04.831" v="115" actId="2696"/>
        <pc:sldMkLst>
          <pc:docMk/>
          <pc:sldMk cId="3556167353" sldId="2271"/>
        </pc:sldMkLst>
      </pc:sldChg>
      <pc:sldChg chg="del">
        <pc:chgData name="Velegrakis, I. (Yannis)" userId="4f35c71a-e81a-4f2c-8f83-d7dd3283ce80" providerId="ADAL" clId="{966077C7-D56F-BC4E-8E4B-D388C1F5C3CE}" dt="2020-04-12T23:17:04.836" v="116" actId="2696"/>
        <pc:sldMkLst>
          <pc:docMk/>
          <pc:sldMk cId="1315414745" sldId="2272"/>
        </pc:sldMkLst>
      </pc:sldChg>
      <pc:sldChg chg="del">
        <pc:chgData name="Velegrakis, I. (Yannis)" userId="4f35c71a-e81a-4f2c-8f83-d7dd3283ce80" providerId="ADAL" clId="{966077C7-D56F-BC4E-8E4B-D388C1F5C3CE}" dt="2020-04-12T23:17:03.900" v="70" actId="2696"/>
        <pc:sldMkLst>
          <pc:docMk/>
          <pc:sldMk cId="955354361" sldId="2273"/>
        </pc:sldMkLst>
      </pc:sldChg>
      <pc:sldChg chg="del">
        <pc:chgData name="Velegrakis, I. (Yannis)" userId="4f35c71a-e81a-4f2c-8f83-d7dd3283ce80" providerId="ADAL" clId="{966077C7-D56F-BC4E-8E4B-D388C1F5C3CE}" dt="2020-04-12T23:17:02.785" v="21" actId="2696"/>
        <pc:sldMkLst>
          <pc:docMk/>
          <pc:sldMk cId="3814931754" sldId="2274"/>
        </pc:sldMkLst>
      </pc:sldChg>
      <pc:sldChg chg="del">
        <pc:chgData name="Velegrakis, I. (Yannis)" userId="4f35c71a-e81a-4f2c-8f83-d7dd3283ce80" providerId="ADAL" clId="{966077C7-D56F-BC4E-8E4B-D388C1F5C3CE}" dt="2020-04-12T23:17:02.801" v="22" actId="2696"/>
        <pc:sldMkLst>
          <pc:docMk/>
          <pc:sldMk cId="1900805112" sldId="2275"/>
        </pc:sldMkLst>
      </pc:sldChg>
      <pc:sldChg chg="del">
        <pc:chgData name="Velegrakis, I. (Yannis)" userId="4f35c71a-e81a-4f2c-8f83-d7dd3283ce80" providerId="ADAL" clId="{966077C7-D56F-BC4E-8E4B-D388C1F5C3CE}" dt="2020-04-12T23:17:02.817" v="23" actId="2696"/>
        <pc:sldMkLst>
          <pc:docMk/>
          <pc:sldMk cId="1180109915" sldId="2276"/>
        </pc:sldMkLst>
      </pc:sldChg>
      <pc:sldChg chg="del">
        <pc:chgData name="Velegrakis, I. (Yannis)" userId="4f35c71a-e81a-4f2c-8f83-d7dd3283ce80" providerId="ADAL" clId="{966077C7-D56F-BC4E-8E4B-D388C1F5C3CE}" dt="2020-04-12T23:17:02.832" v="24" actId="2696"/>
        <pc:sldMkLst>
          <pc:docMk/>
          <pc:sldMk cId="4095911274" sldId="2277"/>
        </pc:sldMkLst>
      </pc:sldChg>
      <pc:sldChg chg="del">
        <pc:chgData name="Velegrakis, I. (Yannis)" userId="4f35c71a-e81a-4f2c-8f83-d7dd3283ce80" providerId="ADAL" clId="{966077C7-D56F-BC4E-8E4B-D388C1F5C3CE}" dt="2020-04-12T23:17:02.847" v="25" actId="2696"/>
        <pc:sldMkLst>
          <pc:docMk/>
          <pc:sldMk cId="3275335524" sldId="2278"/>
        </pc:sldMkLst>
      </pc:sldChg>
      <pc:sldChg chg="del">
        <pc:chgData name="Velegrakis, I. (Yannis)" userId="4f35c71a-e81a-4f2c-8f83-d7dd3283ce80" providerId="ADAL" clId="{966077C7-D56F-BC4E-8E4B-D388C1F5C3CE}" dt="2020-04-12T23:17:02.864" v="26" actId="2696"/>
        <pc:sldMkLst>
          <pc:docMk/>
          <pc:sldMk cId="4170166163" sldId="2279"/>
        </pc:sldMkLst>
      </pc:sldChg>
      <pc:sldChg chg="del">
        <pc:chgData name="Velegrakis, I. (Yannis)" userId="4f35c71a-e81a-4f2c-8f83-d7dd3283ce80" providerId="ADAL" clId="{966077C7-D56F-BC4E-8E4B-D388C1F5C3CE}" dt="2020-04-12T23:17:02.879" v="27" actId="2696"/>
        <pc:sldMkLst>
          <pc:docMk/>
          <pc:sldMk cId="43869831" sldId="2280"/>
        </pc:sldMkLst>
      </pc:sldChg>
      <pc:sldChg chg="del">
        <pc:chgData name="Velegrakis, I. (Yannis)" userId="4f35c71a-e81a-4f2c-8f83-d7dd3283ce80" providerId="ADAL" clId="{966077C7-D56F-BC4E-8E4B-D388C1F5C3CE}" dt="2020-04-12T23:17:02.920" v="28" actId="2696"/>
        <pc:sldMkLst>
          <pc:docMk/>
          <pc:sldMk cId="2302840369" sldId="2281"/>
        </pc:sldMkLst>
      </pc:sldChg>
      <pc:sldChg chg="del">
        <pc:chgData name="Velegrakis, I. (Yannis)" userId="4f35c71a-e81a-4f2c-8f83-d7dd3283ce80" providerId="ADAL" clId="{966077C7-D56F-BC4E-8E4B-D388C1F5C3CE}" dt="2020-04-12T23:17:02.930" v="29" actId="2696"/>
        <pc:sldMkLst>
          <pc:docMk/>
          <pc:sldMk cId="2414001204" sldId="2282"/>
        </pc:sldMkLst>
      </pc:sldChg>
      <pc:sldMasterChg chg="delSldLayout">
        <pc:chgData name="Velegrakis, I. (Yannis)" userId="4f35c71a-e81a-4f2c-8f83-d7dd3283ce80" providerId="ADAL" clId="{966077C7-D56F-BC4E-8E4B-D388C1F5C3CE}" dt="2020-04-13T10:11:10.967" v="319" actId="2696"/>
        <pc:sldMasterMkLst>
          <pc:docMk/>
          <pc:sldMasterMk cId="902710529" sldId="2147483648"/>
        </pc:sldMasterMkLst>
        <pc:sldLayoutChg chg="del">
          <pc:chgData name="Velegrakis, I. (Yannis)" userId="4f35c71a-e81a-4f2c-8f83-d7dd3283ce80" providerId="ADAL" clId="{966077C7-D56F-BC4E-8E4B-D388C1F5C3CE}" dt="2020-04-12T23:17:02.760" v="19" actId="2696"/>
          <pc:sldLayoutMkLst>
            <pc:docMk/>
            <pc:sldMasterMk cId="902710529" sldId="2147483648"/>
            <pc:sldLayoutMk cId="406116052" sldId="2147483660"/>
          </pc:sldLayoutMkLst>
        </pc:sldLayoutChg>
        <pc:sldLayoutChg chg="del">
          <pc:chgData name="Velegrakis, I. (Yannis)" userId="4f35c71a-e81a-4f2c-8f83-d7dd3283ce80" providerId="ADAL" clId="{966077C7-D56F-BC4E-8E4B-D388C1F5C3CE}" dt="2020-04-12T23:17:04.463" v="98" actId="2696"/>
          <pc:sldLayoutMkLst>
            <pc:docMk/>
            <pc:sldMasterMk cId="902710529" sldId="2147483648"/>
            <pc:sldLayoutMk cId="2118442773" sldId="2147483663"/>
          </pc:sldLayoutMkLst>
        </pc:sldLayoutChg>
        <pc:sldLayoutChg chg="del">
          <pc:chgData name="Velegrakis, I. (Yannis)" userId="4f35c71a-e81a-4f2c-8f83-d7dd3283ce80" providerId="ADAL" clId="{966077C7-D56F-BC4E-8E4B-D388C1F5C3CE}" dt="2020-04-12T23:17:04.352" v="90" actId="2696"/>
          <pc:sldLayoutMkLst>
            <pc:docMk/>
            <pc:sldMasterMk cId="902710529" sldId="2147483648"/>
            <pc:sldLayoutMk cId="3649215708" sldId="2147483665"/>
          </pc:sldLayoutMkLst>
        </pc:sldLayoutChg>
        <pc:sldLayoutChg chg="del">
          <pc:chgData name="Velegrakis, I. (Yannis)" userId="4f35c71a-e81a-4f2c-8f83-d7dd3283ce80" providerId="ADAL" clId="{966077C7-D56F-BC4E-8E4B-D388C1F5C3CE}" dt="2020-04-12T23:17:02.931" v="30" actId="2696"/>
          <pc:sldLayoutMkLst>
            <pc:docMk/>
            <pc:sldMasterMk cId="902710529" sldId="2147483648"/>
            <pc:sldLayoutMk cId="3243890838" sldId="2147483666"/>
          </pc:sldLayoutMkLst>
        </pc:sldLayoutChg>
        <pc:sldLayoutChg chg="del">
          <pc:chgData name="Velegrakis, I. (Yannis)" userId="4f35c71a-e81a-4f2c-8f83-d7dd3283ce80" providerId="ADAL" clId="{966077C7-D56F-BC4E-8E4B-D388C1F5C3CE}" dt="2020-04-13T10:11:10.967" v="319" actId="2696"/>
          <pc:sldLayoutMkLst>
            <pc:docMk/>
            <pc:sldMasterMk cId="902710529" sldId="2147483648"/>
            <pc:sldLayoutMk cId="317787201" sldId="2147483674"/>
          </pc:sldLayoutMkLst>
        </pc:sldLayoutChg>
      </pc:sldMasterChg>
    </pc:docChg>
  </pc:docChgLst>
  <pc:docChgLst>
    <pc:chgData name="Velegrakis, I. (Yannis)" userId="4f35c71a-e81a-4f2c-8f83-d7dd3283ce80" providerId="ADAL" clId="{0EF2C871-2DE7-9143-8C22-78EAA803B6F5}"/>
    <pc:docChg chg="undo custSel addSld delSld modSld sldOrd">
      <pc:chgData name="Velegrakis, I. (Yannis)" userId="4f35c71a-e81a-4f2c-8f83-d7dd3283ce80" providerId="ADAL" clId="{0EF2C871-2DE7-9143-8C22-78EAA803B6F5}" dt="2020-04-12T01:25:09.060" v="707" actId="27636"/>
      <pc:docMkLst>
        <pc:docMk/>
      </pc:docMkLst>
      <pc:sldChg chg="modSp">
        <pc:chgData name="Velegrakis, I. (Yannis)" userId="4f35c71a-e81a-4f2c-8f83-d7dd3283ce80" providerId="ADAL" clId="{0EF2C871-2DE7-9143-8C22-78EAA803B6F5}" dt="2020-04-12T00:01:31.595" v="26" actId="20577"/>
        <pc:sldMkLst>
          <pc:docMk/>
          <pc:sldMk cId="1715568721" sldId="256"/>
        </pc:sldMkLst>
        <pc:spChg chg="mod">
          <ac:chgData name="Velegrakis, I. (Yannis)" userId="4f35c71a-e81a-4f2c-8f83-d7dd3283ce80" providerId="ADAL" clId="{0EF2C871-2DE7-9143-8C22-78EAA803B6F5}" dt="2020-04-12T00:01:31.595" v="26" actId="20577"/>
          <ac:spMkLst>
            <pc:docMk/>
            <pc:sldMk cId="1715568721" sldId="256"/>
            <ac:spMk id="6" creationId="{B95150EB-C963-4057-9C23-EDF2C9EC6773}"/>
          </ac:spMkLst>
        </pc:spChg>
      </pc:sldChg>
      <pc:sldChg chg="add del">
        <pc:chgData name="Velegrakis, I. (Yannis)" userId="4f35c71a-e81a-4f2c-8f83-d7dd3283ce80" providerId="ADAL" clId="{0EF2C871-2DE7-9143-8C22-78EAA803B6F5}" dt="2020-04-12T00:05:54.133" v="86"/>
        <pc:sldMkLst>
          <pc:docMk/>
          <pc:sldMk cId="2155059204" sldId="257"/>
        </pc:sldMkLst>
      </pc:sldChg>
      <pc:sldChg chg="add del">
        <pc:chgData name="Velegrakis, I. (Yannis)" userId="4f35c71a-e81a-4f2c-8f83-d7dd3283ce80" providerId="ADAL" clId="{0EF2C871-2DE7-9143-8C22-78EAA803B6F5}" dt="2020-04-12T00:05:42.331" v="84"/>
        <pc:sldMkLst>
          <pc:docMk/>
          <pc:sldMk cId="3796330642" sldId="257"/>
        </pc:sldMkLst>
      </pc:sldChg>
      <pc:sldChg chg="add">
        <pc:chgData name="Velegrakis, I. (Yannis)" userId="4f35c71a-e81a-4f2c-8f83-d7dd3283ce80" providerId="ADAL" clId="{0EF2C871-2DE7-9143-8C22-78EAA803B6F5}" dt="2020-04-12T00:05:54.215" v="87"/>
        <pc:sldMkLst>
          <pc:docMk/>
          <pc:sldMk cId="3871375653" sldId="257"/>
        </pc:sldMkLst>
      </pc:sldChg>
      <pc:sldChg chg="del">
        <pc:chgData name="Velegrakis, I. (Yannis)" userId="4f35c71a-e81a-4f2c-8f83-d7dd3283ce80" providerId="ADAL" clId="{0EF2C871-2DE7-9143-8C22-78EAA803B6F5}" dt="2020-04-12T00:01:41.466" v="27" actId="2696"/>
        <pc:sldMkLst>
          <pc:docMk/>
          <pc:sldMk cId="2128022235" sldId="258"/>
        </pc:sldMkLst>
      </pc:sldChg>
      <pc:sldChg chg="add modTransition">
        <pc:chgData name="Velegrakis, I. (Yannis)" userId="4f35c71a-e81a-4f2c-8f83-d7dd3283ce80" providerId="ADAL" clId="{0EF2C871-2DE7-9143-8C22-78EAA803B6F5}" dt="2020-04-12T00:02:47.555" v="82"/>
        <pc:sldMkLst>
          <pc:docMk/>
          <pc:sldMk cId="2151366533" sldId="258"/>
        </pc:sldMkLst>
      </pc:sldChg>
      <pc:sldChg chg="add modTransition">
        <pc:chgData name="Velegrakis, I. (Yannis)" userId="4f35c71a-e81a-4f2c-8f83-d7dd3283ce80" providerId="ADAL" clId="{0EF2C871-2DE7-9143-8C22-78EAA803B6F5}" dt="2020-04-12T00:02:47.555" v="82"/>
        <pc:sldMkLst>
          <pc:docMk/>
          <pc:sldMk cId="876253682" sldId="259"/>
        </pc:sldMkLst>
      </pc:sldChg>
      <pc:sldChg chg="del">
        <pc:chgData name="Velegrakis, I. (Yannis)" userId="4f35c71a-e81a-4f2c-8f83-d7dd3283ce80" providerId="ADAL" clId="{0EF2C871-2DE7-9143-8C22-78EAA803B6F5}" dt="2020-04-12T00:01:41.482" v="28" actId="2696"/>
        <pc:sldMkLst>
          <pc:docMk/>
          <pc:sldMk cId="4007376346" sldId="259"/>
        </pc:sldMkLst>
      </pc:sldChg>
      <pc:sldChg chg="add modTransition">
        <pc:chgData name="Velegrakis, I. (Yannis)" userId="4f35c71a-e81a-4f2c-8f83-d7dd3283ce80" providerId="ADAL" clId="{0EF2C871-2DE7-9143-8C22-78EAA803B6F5}" dt="2020-04-12T00:02:47.555" v="82"/>
        <pc:sldMkLst>
          <pc:docMk/>
          <pc:sldMk cId="3772902347" sldId="260"/>
        </pc:sldMkLst>
      </pc:sldChg>
      <pc:sldChg chg="add">
        <pc:chgData name="Velegrakis, I. (Yannis)" userId="4f35c71a-e81a-4f2c-8f83-d7dd3283ce80" providerId="ADAL" clId="{0EF2C871-2DE7-9143-8C22-78EAA803B6F5}" dt="2020-04-12T00:05:54.215" v="87"/>
        <pc:sldMkLst>
          <pc:docMk/>
          <pc:sldMk cId="601134850" sldId="261"/>
        </pc:sldMkLst>
      </pc:sldChg>
      <pc:sldChg chg="add del">
        <pc:chgData name="Velegrakis, I. (Yannis)" userId="4f35c71a-e81a-4f2c-8f83-d7dd3283ce80" providerId="ADAL" clId="{0EF2C871-2DE7-9143-8C22-78EAA803B6F5}" dt="2020-04-12T00:05:54.133" v="86"/>
        <pc:sldMkLst>
          <pc:docMk/>
          <pc:sldMk cId="880227384" sldId="261"/>
        </pc:sldMkLst>
      </pc:sldChg>
      <pc:sldChg chg="add del">
        <pc:chgData name="Velegrakis, I. (Yannis)" userId="4f35c71a-e81a-4f2c-8f83-d7dd3283ce80" providerId="ADAL" clId="{0EF2C871-2DE7-9143-8C22-78EAA803B6F5}" dt="2020-04-12T00:05:42.331" v="84"/>
        <pc:sldMkLst>
          <pc:docMk/>
          <pc:sldMk cId="3035650688" sldId="261"/>
        </pc:sldMkLst>
      </pc:sldChg>
      <pc:sldChg chg="add del">
        <pc:chgData name="Velegrakis, I. (Yannis)" userId="4f35c71a-e81a-4f2c-8f83-d7dd3283ce80" providerId="ADAL" clId="{0EF2C871-2DE7-9143-8C22-78EAA803B6F5}" dt="2020-04-12T00:05:54.133" v="86"/>
        <pc:sldMkLst>
          <pc:docMk/>
          <pc:sldMk cId="1356498278" sldId="262"/>
        </pc:sldMkLst>
      </pc:sldChg>
      <pc:sldChg chg="add">
        <pc:chgData name="Velegrakis, I. (Yannis)" userId="4f35c71a-e81a-4f2c-8f83-d7dd3283ce80" providerId="ADAL" clId="{0EF2C871-2DE7-9143-8C22-78EAA803B6F5}" dt="2020-04-12T00:05:54.215" v="87"/>
        <pc:sldMkLst>
          <pc:docMk/>
          <pc:sldMk cId="2500467236" sldId="262"/>
        </pc:sldMkLst>
      </pc:sldChg>
      <pc:sldChg chg="add del">
        <pc:chgData name="Velegrakis, I. (Yannis)" userId="4f35c71a-e81a-4f2c-8f83-d7dd3283ce80" providerId="ADAL" clId="{0EF2C871-2DE7-9143-8C22-78EAA803B6F5}" dt="2020-04-12T00:05:42.331" v="84"/>
        <pc:sldMkLst>
          <pc:docMk/>
          <pc:sldMk cId="3102943312" sldId="262"/>
        </pc:sldMkLst>
      </pc:sldChg>
      <pc:sldChg chg="add">
        <pc:chgData name="Velegrakis, I. (Yannis)" userId="4f35c71a-e81a-4f2c-8f83-d7dd3283ce80" providerId="ADAL" clId="{0EF2C871-2DE7-9143-8C22-78EAA803B6F5}" dt="2020-04-12T00:05:54.215" v="87"/>
        <pc:sldMkLst>
          <pc:docMk/>
          <pc:sldMk cId="1104105950" sldId="263"/>
        </pc:sldMkLst>
      </pc:sldChg>
      <pc:sldChg chg="add del">
        <pc:chgData name="Velegrakis, I. (Yannis)" userId="4f35c71a-e81a-4f2c-8f83-d7dd3283ce80" providerId="ADAL" clId="{0EF2C871-2DE7-9143-8C22-78EAA803B6F5}" dt="2020-04-12T00:05:54.133" v="86"/>
        <pc:sldMkLst>
          <pc:docMk/>
          <pc:sldMk cId="2312341320" sldId="263"/>
        </pc:sldMkLst>
      </pc:sldChg>
      <pc:sldChg chg="add del">
        <pc:chgData name="Velegrakis, I. (Yannis)" userId="4f35c71a-e81a-4f2c-8f83-d7dd3283ce80" providerId="ADAL" clId="{0EF2C871-2DE7-9143-8C22-78EAA803B6F5}" dt="2020-04-12T00:05:42.331" v="84"/>
        <pc:sldMkLst>
          <pc:docMk/>
          <pc:sldMk cId="2398437696" sldId="263"/>
        </pc:sldMkLst>
      </pc:sldChg>
      <pc:sldChg chg="del">
        <pc:chgData name="Velegrakis, I. (Yannis)" userId="4f35c71a-e81a-4f2c-8f83-d7dd3283ce80" providerId="ADAL" clId="{0EF2C871-2DE7-9143-8C22-78EAA803B6F5}" dt="2020-04-12T00:01:41.493" v="30" actId="2696"/>
        <pc:sldMkLst>
          <pc:docMk/>
          <pc:sldMk cId="867234113" sldId="264"/>
        </pc:sldMkLst>
      </pc:sldChg>
      <pc:sldChg chg="add">
        <pc:chgData name="Velegrakis, I. (Yannis)" userId="4f35c71a-e81a-4f2c-8f83-d7dd3283ce80" providerId="ADAL" clId="{0EF2C871-2DE7-9143-8C22-78EAA803B6F5}" dt="2020-04-12T00:05:54.215" v="87"/>
        <pc:sldMkLst>
          <pc:docMk/>
          <pc:sldMk cId="1125852958" sldId="264"/>
        </pc:sldMkLst>
      </pc:sldChg>
      <pc:sldChg chg="add del">
        <pc:chgData name="Velegrakis, I. (Yannis)" userId="4f35c71a-e81a-4f2c-8f83-d7dd3283ce80" providerId="ADAL" clId="{0EF2C871-2DE7-9143-8C22-78EAA803B6F5}" dt="2020-04-12T00:05:42.331" v="84"/>
        <pc:sldMkLst>
          <pc:docMk/>
          <pc:sldMk cId="2540287327" sldId="264"/>
        </pc:sldMkLst>
      </pc:sldChg>
      <pc:sldChg chg="add del">
        <pc:chgData name="Velegrakis, I. (Yannis)" userId="4f35c71a-e81a-4f2c-8f83-d7dd3283ce80" providerId="ADAL" clId="{0EF2C871-2DE7-9143-8C22-78EAA803B6F5}" dt="2020-04-12T00:05:54.133" v="86"/>
        <pc:sldMkLst>
          <pc:docMk/>
          <pc:sldMk cId="4094078029" sldId="264"/>
        </pc:sldMkLst>
      </pc:sldChg>
      <pc:sldChg chg="addSp delSp modSp add">
        <pc:chgData name="Velegrakis, I. (Yannis)" userId="4f35c71a-e81a-4f2c-8f83-d7dd3283ce80" providerId="ADAL" clId="{0EF2C871-2DE7-9143-8C22-78EAA803B6F5}" dt="2020-04-12T00:18:06.069" v="222" actId="1076"/>
        <pc:sldMkLst>
          <pc:docMk/>
          <pc:sldMk cId="788708649" sldId="265"/>
        </pc:sldMkLst>
        <pc:spChg chg="del">
          <ac:chgData name="Velegrakis, I. (Yannis)" userId="4f35c71a-e81a-4f2c-8f83-d7dd3283ce80" providerId="ADAL" clId="{0EF2C871-2DE7-9143-8C22-78EAA803B6F5}" dt="2020-04-12T00:07:03.343" v="91"/>
          <ac:spMkLst>
            <pc:docMk/>
            <pc:sldMk cId="788708649" sldId="265"/>
            <ac:spMk id="2" creationId="{43F1F617-F67D-8646-9746-4213763A3FB1}"/>
          </ac:spMkLst>
        </pc:spChg>
        <pc:spChg chg="add del mod">
          <ac:chgData name="Velegrakis, I. (Yannis)" userId="4f35c71a-e81a-4f2c-8f83-d7dd3283ce80" providerId="ADAL" clId="{0EF2C871-2DE7-9143-8C22-78EAA803B6F5}" dt="2020-04-12T00:07:25.986" v="94" actId="478"/>
          <ac:spMkLst>
            <pc:docMk/>
            <pc:sldMk cId="788708649" sldId="265"/>
            <ac:spMk id="3" creationId="{DF221AAD-544D-A445-AC4A-41526EB15406}"/>
          </ac:spMkLst>
        </pc:spChg>
        <pc:spChg chg="add mod">
          <ac:chgData name="Velegrakis, I. (Yannis)" userId="4f35c71a-e81a-4f2c-8f83-d7dd3283ce80" providerId="ADAL" clId="{0EF2C871-2DE7-9143-8C22-78EAA803B6F5}" dt="2020-04-12T00:18:06.069" v="222" actId="1076"/>
          <ac:spMkLst>
            <pc:docMk/>
            <pc:sldMk cId="788708649" sldId="265"/>
            <ac:spMk id="40" creationId="{7950C72F-98CE-944C-94AB-4D10F0ED8763}"/>
          </ac:spMkLst>
        </pc:spChg>
        <pc:spChg chg="add mod">
          <ac:chgData name="Velegrakis, I. (Yannis)" userId="4f35c71a-e81a-4f2c-8f83-d7dd3283ce80" providerId="ADAL" clId="{0EF2C871-2DE7-9143-8C22-78EAA803B6F5}" dt="2020-04-12T00:18:06.069" v="222" actId="1076"/>
          <ac:spMkLst>
            <pc:docMk/>
            <pc:sldMk cId="788708649" sldId="265"/>
            <ac:spMk id="41" creationId="{FB98C394-72DF-3447-9E16-061584008416}"/>
          </ac:spMkLst>
        </pc:spChg>
        <pc:spChg chg="add mod">
          <ac:chgData name="Velegrakis, I. (Yannis)" userId="4f35c71a-e81a-4f2c-8f83-d7dd3283ce80" providerId="ADAL" clId="{0EF2C871-2DE7-9143-8C22-78EAA803B6F5}" dt="2020-04-12T00:18:06.069" v="222" actId="1076"/>
          <ac:spMkLst>
            <pc:docMk/>
            <pc:sldMk cId="788708649" sldId="265"/>
            <ac:spMk id="42" creationId="{1559AA84-58F4-644E-8069-62359AFE0FC9}"/>
          </ac:spMkLst>
        </pc:spChg>
        <pc:spChg chg="add mod">
          <ac:chgData name="Velegrakis, I. (Yannis)" userId="4f35c71a-e81a-4f2c-8f83-d7dd3283ce80" providerId="ADAL" clId="{0EF2C871-2DE7-9143-8C22-78EAA803B6F5}" dt="2020-04-12T00:18:06.069" v="222" actId="1076"/>
          <ac:spMkLst>
            <pc:docMk/>
            <pc:sldMk cId="788708649" sldId="265"/>
            <ac:spMk id="43" creationId="{09082033-40AA-F744-9865-BD0C128D38FF}"/>
          </ac:spMkLst>
        </pc:spChg>
        <pc:spChg chg="add mod">
          <ac:chgData name="Velegrakis, I. (Yannis)" userId="4f35c71a-e81a-4f2c-8f83-d7dd3283ce80" providerId="ADAL" clId="{0EF2C871-2DE7-9143-8C22-78EAA803B6F5}" dt="2020-04-12T00:18:06.069" v="222" actId="1076"/>
          <ac:spMkLst>
            <pc:docMk/>
            <pc:sldMk cId="788708649" sldId="265"/>
            <ac:spMk id="44" creationId="{9C9756B2-9AF7-D141-9C2B-C705914BCA33}"/>
          </ac:spMkLst>
        </pc:spChg>
        <pc:spChg chg="add mod">
          <ac:chgData name="Velegrakis, I. (Yannis)" userId="4f35c71a-e81a-4f2c-8f83-d7dd3283ce80" providerId="ADAL" clId="{0EF2C871-2DE7-9143-8C22-78EAA803B6F5}" dt="2020-04-12T00:18:06.069" v="222" actId="1076"/>
          <ac:spMkLst>
            <pc:docMk/>
            <pc:sldMk cId="788708649" sldId="265"/>
            <ac:spMk id="45" creationId="{69F5368B-86D7-1A41-8194-9633E3E051A3}"/>
          </ac:spMkLst>
        </pc:spChg>
        <pc:spChg chg="add mod">
          <ac:chgData name="Velegrakis, I. (Yannis)" userId="4f35c71a-e81a-4f2c-8f83-d7dd3283ce80" providerId="ADAL" clId="{0EF2C871-2DE7-9143-8C22-78EAA803B6F5}" dt="2020-04-12T00:18:06.069" v="222" actId="1076"/>
          <ac:spMkLst>
            <pc:docMk/>
            <pc:sldMk cId="788708649" sldId="265"/>
            <ac:spMk id="46" creationId="{7FA30276-BB81-DF4A-902C-FDA56F406D19}"/>
          </ac:spMkLst>
        </pc:spChg>
        <pc:spChg chg="add mod">
          <ac:chgData name="Velegrakis, I. (Yannis)" userId="4f35c71a-e81a-4f2c-8f83-d7dd3283ce80" providerId="ADAL" clId="{0EF2C871-2DE7-9143-8C22-78EAA803B6F5}" dt="2020-04-12T00:18:06.069" v="222" actId="1076"/>
          <ac:spMkLst>
            <pc:docMk/>
            <pc:sldMk cId="788708649" sldId="265"/>
            <ac:spMk id="47" creationId="{7FA3066F-3DBE-AF4D-960E-669BEF5BDD3E}"/>
          </ac:spMkLst>
        </pc:spChg>
        <pc:spChg chg="add mod">
          <ac:chgData name="Velegrakis, I. (Yannis)" userId="4f35c71a-e81a-4f2c-8f83-d7dd3283ce80" providerId="ADAL" clId="{0EF2C871-2DE7-9143-8C22-78EAA803B6F5}" dt="2020-04-12T00:18:06.069" v="222" actId="1076"/>
          <ac:spMkLst>
            <pc:docMk/>
            <pc:sldMk cId="788708649" sldId="265"/>
            <ac:spMk id="48" creationId="{4F6B3866-63C6-C840-89BC-EEDD05245D57}"/>
          </ac:spMkLst>
        </pc:spChg>
        <pc:spChg chg="add mod">
          <ac:chgData name="Velegrakis, I. (Yannis)" userId="4f35c71a-e81a-4f2c-8f83-d7dd3283ce80" providerId="ADAL" clId="{0EF2C871-2DE7-9143-8C22-78EAA803B6F5}" dt="2020-04-12T00:18:06.069" v="222" actId="1076"/>
          <ac:spMkLst>
            <pc:docMk/>
            <pc:sldMk cId="788708649" sldId="265"/>
            <ac:spMk id="337" creationId="{13B85F4C-2F53-DE4D-B57B-0384A261604C}"/>
          </ac:spMkLst>
        </pc:spChg>
        <pc:spChg chg="add mod">
          <ac:chgData name="Velegrakis, I. (Yannis)" userId="4f35c71a-e81a-4f2c-8f83-d7dd3283ce80" providerId="ADAL" clId="{0EF2C871-2DE7-9143-8C22-78EAA803B6F5}" dt="2020-04-12T00:18:06.069" v="222" actId="1076"/>
          <ac:spMkLst>
            <pc:docMk/>
            <pc:sldMk cId="788708649" sldId="265"/>
            <ac:spMk id="338" creationId="{5D1A5FA5-1B88-284E-8428-CC8B863EB9DD}"/>
          </ac:spMkLst>
        </pc:spChg>
        <pc:spChg chg="add mod">
          <ac:chgData name="Velegrakis, I. (Yannis)" userId="4f35c71a-e81a-4f2c-8f83-d7dd3283ce80" providerId="ADAL" clId="{0EF2C871-2DE7-9143-8C22-78EAA803B6F5}" dt="2020-04-12T00:18:06.069" v="222" actId="1076"/>
          <ac:spMkLst>
            <pc:docMk/>
            <pc:sldMk cId="788708649" sldId="265"/>
            <ac:spMk id="339" creationId="{1E36AD17-6AF9-A844-98D1-7F286953DE82}"/>
          </ac:spMkLst>
        </pc:spChg>
        <pc:spChg chg="add mod">
          <ac:chgData name="Velegrakis, I. (Yannis)" userId="4f35c71a-e81a-4f2c-8f83-d7dd3283ce80" providerId="ADAL" clId="{0EF2C871-2DE7-9143-8C22-78EAA803B6F5}" dt="2020-04-12T00:18:06.069" v="222" actId="1076"/>
          <ac:spMkLst>
            <pc:docMk/>
            <pc:sldMk cId="788708649" sldId="265"/>
            <ac:spMk id="340" creationId="{F7C45313-F8D3-B543-AC3A-F3EFBC3EFA24}"/>
          </ac:spMkLst>
        </pc:spChg>
        <pc:spChg chg="add mod">
          <ac:chgData name="Velegrakis, I. (Yannis)" userId="4f35c71a-e81a-4f2c-8f83-d7dd3283ce80" providerId="ADAL" clId="{0EF2C871-2DE7-9143-8C22-78EAA803B6F5}" dt="2020-04-12T00:18:06.069" v="222" actId="1076"/>
          <ac:spMkLst>
            <pc:docMk/>
            <pc:sldMk cId="788708649" sldId="265"/>
            <ac:spMk id="341" creationId="{50FAABDC-A981-CA43-9F9E-9AEBE9D510D4}"/>
          </ac:spMkLst>
        </pc:spChg>
        <pc:spChg chg="add mod">
          <ac:chgData name="Velegrakis, I. (Yannis)" userId="4f35c71a-e81a-4f2c-8f83-d7dd3283ce80" providerId="ADAL" clId="{0EF2C871-2DE7-9143-8C22-78EAA803B6F5}" dt="2020-04-12T00:18:06.069" v="222" actId="1076"/>
          <ac:spMkLst>
            <pc:docMk/>
            <pc:sldMk cId="788708649" sldId="265"/>
            <ac:spMk id="358" creationId="{E3493765-CE1B-1B4D-B783-E5AE3F5AC36B}"/>
          </ac:spMkLst>
        </pc:spChg>
        <pc:spChg chg="add mod">
          <ac:chgData name="Velegrakis, I. (Yannis)" userId="4f35c71a-e81a-4f2c-8f83-d7dd3283ce80" providerId="ADAL" clId="{0EF2C871-2DE7-9143-8C22-78EAA803B6F5}" dt="2020-04-12T00:18:06.069" v="222" actId="1076"/>
          <ac:spMkLst>
            <pc:docMk/>
            <pc:sldMk cId="788708649" sldId="265"/>
            <ac:spMk id="366" creationId="{FEB0C596-738C-B24C-8CD7-7787C15E74AA}"/>
          </ac:spMkLst>
        </pc:spChg>
        <pc:spChg chg="add mod">
          <ac:chgData name="Velegrakis, I. (Yannis)" userId="4f35c71a-e81a-4f2c-8f83-d7dd3283ce80" providerId="ADAL" clId="{0EF2C871-2DE7-9143-8C22-78EAA803B6F5}" dt="2020-04-12T00:17:50.700" v="221" actId="20577"/>
          <ac:spMkLst>
            <pc:docMk/>
            <pc:sldMk cId="788708649" sldId="265"/>
            <ac:spMk id="367" creationId="{A69828C0-3846-D64C-A762-8C863876018C}"/>
          </ac:spMkLst>
        </pc:spChg>
        <pc:grpChg chg="add mod">
          <ac:chgData name="Velegrakis, I. (Yannis)" userId="4f35c71a-e81a-4f2c-8f83-d7dd3283ce80" providerId="ADAL" clId="{0EF2C871-2DE7-9143-8C22-78EAA803B6F5}" dt="2020-04-12T00:18:06.069" v="222" actId="1076"/>
          <ac:grpSpMkLst>
            <pc:docMk/>
            <pc:sldMk cId="788708649" sldId="265"/>
            <ac:grpSpMk id="4" creationId="{66980D95-8323-5241-AFCE-0EAB34EDFCC6}"/>
          </ac:grpSpMkLst>
        </pc:grpChg>
        <pc:grpChg chg="add mod">
          <ac:chgData name="Velegrakis, I. (Yannis)" userId="4f35c71a-e81a-4f2c-8f83-d7dd3283ce80" providerId="ADAL" clId="{0EF2C871-2DE7-9143-8C22-78EAA803B6F5}" dt="2020-04-12T00:18:06.069" v="222" actId="1076"/>
          <ac:grpSpMkLst>
            <pc:docMk/>
            <pc:sldMk cId="788708649" sldId="265"/>
            <ac:grpSpMk id="12" creationId="{3205B6F0-713F-DF46-9C06-DFBF8C24342E}"/>
          </ac:grpSpMkLst>
        </pc:grpChg>
        <pc:grpChg chg="add mod">
          <ac:chgData name="Velegrakis, I. (Yannis)" userId="4f35c71a-e81a-4f2c-8f83-d7dd3283ce80" providerId="ADAL" clId="{0EF2C871-2DE7-9143-8C22-78EAA803B6F5}" dt="2020-04-12T00:18:06.069" v="222" actId="1076"/>
          <ac:grpSpMkLst>
            <pc:docMk/>
            <pc:sldMk cId="788708649" sldId="265"/>
            <ac:grpSpMk id="25" creationId="{F6DE714A-B559-CB4C-9D14-1FD71075D118}"/>
          </ac:grpSpMkLst>
        </pc:grpChg>
        <pc:grpChg chg="add mod">
          <ac:chgData name="Velegrakis, I. (Yannis)" userId="4f35c71a-e81a-4f2c-8f83-d7dd3283ce80" providerId="ADAL" clId="{0EF2C871-2DE7-9143-8C22-78EAA803B6F5}" dt="2020-04-12T00:18:06.069" v="222" actId="1076"/>
          <ac:grpSpMkLst>
            <pc:docMk/>
            <pc:sldMk cId="788708649" sldId="265"/>
            <ac:grpSpMk id="49" creationId="{A619E722-B3B6-E043-B7BE-911227012DA5}"/>
          </ac:grpSpMkLst>
        </pc:grpChg>
        <pc:grpChg chg="add mod">
          <ac:chgData name="Velegrakis, I. (Yannis)" userId="4f35c71a-e81a-4f2c-8f83-d7dd3283ce80" providerId="ADAL" clId="{0EF2C871-2DE7-9143-8C22-78EAA803B6F5}" dt="2020-04-12T00:18:06.069" v="222" actId="1076"/>
          <ac:grpSpMkLst>
            <pc:docMk/>
            <pc:sldMk cId="788708649" sldId="265"/>
            <ac:grpSpMk id="59" creationId="{7AE2784E-9EF2-7C46-B6EF-02514CDCE622}"/>
          </ac:grpSpMkLst>
        </pc:grpChg>
        <pc:grpChg chg="add mod">
          <ac:chgData name="Velegrakis, I. (Yannis)" userId="4f35c71a-e81a-4f2c-8f83-d7dd3283ce80" providerId="ADAL" clId="{0EF2C871-2DE7-9143-8C22-78EAA803B6F5}" dt="2020-04-12T00:18:06.069" v="222" actId="1076"/>
          <ac:grpSpMkLst>
            <pc:docMk/>
            <pc:sldMk cId="788708649" sldId="265"/>
            <ac:grpSpMk id="68" creationId="{79DD833B-8C2D-0D4D-B44D-A95680C86118}"/>
          </ac:grpSpMkLst>
        </pc:grpChg>
        <pc:grpChg chg="add mod">
          <ac:chgData name="Velegrakis, I. (Yannis)" userId="4f35c71a-e81a-4f2c-8f83-d7dd3283ce80" providerId="ADAL" clId="{0EF2C871-2DE7-9143-8C22-78EAA803B6F5}" dt="2020-04-12T00:18:06.069" v="222" actId="1076"/>
          <ac:grpSpMkLst>
            <pc:docMk/>
            <pc:sldMk cId="788708649" sldId="265"/>
            <ac:grpSpMk id="75" creationId="{6DC45C6E-C9F0-F843-87A2-7CFB293E1A29}"/>
          </ac:grpSpMkLst>
        </pc:grpChg>
        <pc:grpChg chg="add mod">
          <ac:chgData name="Velegrakis, I. (Yannis)" userId="4f35c71a-e81a-4f2c-8f83-d7dd3283ce80" providerId="ADAL" clId="{0EF2C871-2DE7-9143-8C22-78EAA803B6F5}" dt="2020-04-12T00:18:06.069" v="222" actId="1076"/>
          <ac:grpSpMkLst>
            <pc:docMk/>
            <pc:sldMk cId="788708649" sldId="265"/>
            <ac:grpSpMk id="342" creationId="{2AB37C0F-0DF4-EA4A-8F59-899C4D95488B}"/>
          </ac:grpSpMkLst>
        </pc:grpChg>
        <pc:grpChg chg="add mod">
          <ac:chgData name="Velegrakis, I. (Yannis)" userId="4f35c71a-e81a-4f2c-8f83-d7dd3283ce80" providerId="ADAL" clId="{0EF2C871-2DE7-9143-8C22-78EAA803B6F5}" dt="2020-04-12T00:18:06.069" v="222" actId="1076"/>
          <ac:grpSpMkLst>
            <pc:docMk/>
            <pc:sldMk cId="788708649" sldId="265"/>
            <ac:grpSpMk id="359" creationId="{B4D1D078-4109-7A42-B97A-ED12F8D1E616}"/>
          </ac:grpSpMkLst>
        </pc:grpChg>
        <pc:picChg chg="add mod">
          <ac:chgData name="Velegrakis, I. (Yannis)" userId="4f35c71a-e81a-4f2c-8f83-d7dd3283ce80" providerId="ADAL" clId="{0EF2C871-2DE7-9143-8C22-78EAA803B6F5}" dt="2020-04-12T00:18:06.069" v="222" actId="1076"/>
          <ac:picMkLst>
            <pc:docMk/>
            <pc:sldMk cId="788708649" sldId="265"/>
            <ac:picMk id="357" creationId="{7960EE20-5DE5-8046-8039-3E6FBA56DEDF}"/>
          </ac:picMkLst>
        </pc:picChg>
        <pc:cxnChg chg="add mod">
          <ac:chgData name="Velegrakis, I. (Yannis)" userId="4f35c71a-e81a-4f2c-8f83-d7dd3283ce80" providerId="ADAL" clId="{0EF2C871-2DE7-9143-8C22-78EAA803B6F5}" dt="2020-04-12T00:18:06.069" v="222" actId="1076"/>
          <ac:cxnSpMkLst>
            <pc:docMk/>
            <pc:sldMk cId="788708649" sldId="265"/>
            <ac:cxnSpMk id="356" creationId="{D4C77C8E-2B5C-4C49-A1DC-1FD084442670}"/>
          </ac:cxnSpMkLst>
        </pc:cxnChg>
      </pc:sldChg>
      <pc:sldChg chg="add del">
        <pc:chgData name="Velegrakis, I. (Yannis)" userId="4f35c71a-e81a-4f2c-8f83-d7dd3283ce80" providerId="ADAL" clId="{0EF2C871-2DE7-9143-8C22-78EAA803B6F5}" dt="2020-04-12T00:06:53.892" v="89"/>
        <pc:sldMkLst>
          <pc:docMk/>
          <pc:sldMk cId="1224108457" sldId="265"/>
        </pc:sldMkLst>
      </pc:sldChg>
      <pc:sldChg chg="del">
        <pc:chgData name="Velegrakis, I. (Yannis)" userId="4f35c71a-e81a-4f2c-8f83-d7dd3283ce80" providerId="ADAL" clId="{0EF2C871-2DE7-9143-8C22-78EAA803B6F5}" dt="2020-04-12T00:01:41.506" v="31" actId="2696"/>
        <pc:sldMkLst>
          <pc:docMk/>
          <pc:sldMk cId="1434514746" sldId="265"/>
        </pc:sldMkLst>
      </pc:sldChg>
      <pc:sldChg chg="add del">
        <pc:chgData name="Velegrakis, I. (Yannis)" userId="4f35c71a-e81a-4f2c-8f83-d7dd3283ce80" providerId="ADAL" clId="{0EF2C871-2DE7-9143-8C22-78EAA803B6F5}" dt="2020-04-12T00:05:42.331" v="84"/>
        <pc:sldMkLst>
          <pc:docMk/>
          <pc:sldMk cId="4231320312" sldId="265"/>
        </pc:sldMkLst>
      </pc:sldChg>
      <pc:sldChg chg="del">
        <pc:chgData name="Velegrakis, I. (Yannis)" userId="4f35c71a-e81a-4f2c-8f83-d7dd3283ce80" providerId="ADAL" clId="{0EF2C871-2DE7-9143-8C22-78EAA803B6F5}" dt="2020-04-12T00:01:41.516" v="32" actId="2696"/>
        <pc:sldMkLst>
          <pc:docMk/>
          <pc:sldMk cId="1558631523" sldId="266"/>
        </pc:sldMkLst>
      </pc:sldChg>
      <pc:sldChg chg="addSp modSp add">
        <pc:chgData name="Velegrakis, I. (Yannis)" userId="4f35c71a-e81a-4f2c-8f83-d7dd3283ce80" providerId="ADAL" clId="{0EF2C871-2DE7-9143-8C22-78EAA803B6F5}" dt="2020-04-12T00:15:08.034" v="186" actId="20577"/>
        <pc:sldMkLst>
          <pc:docMk/>
          <pc:sldMk cId="3421112671" sldId="266"/>
        </pc:sldMkLst>
        <pc:spChg chg="mod">
          <ac:chgData name="Velegrakis, I. (Yannis)" userId="4f35c71a-e81a-4f2c-8f83-d7dd3283ce80" providerId="ADAL" clId="{0EF2C871-2DE7-9143-8C22-78EAA803B6F5}" dt="2020-04-12T00:15:03.996" v="185" actId="20577"/>
          <ac:spMkLst>
            <pc:docMk/>
            <pc:sldMk cId="3421112671" sldId="266"/>
            <ac:spMk id="2" creationId="{AB9BF6E2-A76A-C347-BFEE-ABCB8B3F2669}"/>
          </ac:spMkLst>
        </pc:spChg>
        <pc:spChg chg="add mod">
          <ac:chgData name="Velegrakis, I. (Yannis)" userId="4f35c71a-e81a-4f2c-8f83-d7dd3283ce80" providerId="ADAL" clId="{0EF2C871-2DE7-9143-8C22-78EAA803B6F5}" dt="2020-04-12T00:15:08.034" v="186" actId="20577"/>
          <ac:spMkLst>
            <pc:docMk/>
            <pc:sldMk cId="3421112671" sldId="266"/>
            <ac:spMk id="3" creationId="{D3A161D1-CDCC-434A-B30B-C73484B9DC7C}"/>
          </ac:spMkLst>
        </pc:spChg>
      </pc:sldChg>
      <pc:sldChg chg="del">
        <pc:chgData name="Velegrakis, I. (Yannis)" userId="4f35c71a-e81a-4f2c-8f83-d7dd3283ce80" providerId="ADAL" clId="{0EF2C871-2DE7-9143-8C22-78EAA803B6F5}" dt="2020-04-12T00:01:41.526" v="33" actId="2696"/>
        <pc:sldMkLst>
          <pc:docMk/>
          <pc:sldMk cId="899877936" sldId="267"/>
        </pc:sldMkLst>
      </pc:sldChg>
      <pc:sldChg chg="addSp delSp modSp add">
        <pc:chgData name="Velegrakis, I. (Yannis)" userId="4f35c71a-e81a-4f2c-8f83-d7dd3283ce80" providerId="ADAL" clId="{0EF2C871-2DE7-9143-8C22-78EAA803B6F5}" dt="2020-04-12T00:17:28.693" v="213" actId="20577"/>
        <pc:sldMkLst>
          <pc:docMk/>
          <pc:sldMk cId="3105845372" sldId="267"/>
        </pc:sldMkLst>
        <pc:spChg chg="del">
          <ac:chgData name="Velegrakis, I. (Yannis)" userId="4f35c71a-e81a-4f2c-8f83-d7dd3283ce80" providerId="ADAL" clId="{0EF2C871-2DE7-9143-8C22-78EAA803B6F5}" dt="2020-04-12T00:16:28.365" v="188"/>
          <ac:spMkLst>
            <pc:docMk/>
            <pc:sldMk cId="3105845372" sldId="267"/>
            <ac:spMk id="2" creationId="{6DFFAB47-225F-F542-9053-3E55902EE149}"/>
          </ac:spMkLst>
        </pc:spChg>
        <pc:spChg chg="del">
          <ac:chgData name="Velegrakis, I. (Yannis)" userId="4f35c71a-e81a-4f2c-8f83-d7dd3283ce80" providerId="ADAL" clId="{0EF2C871-2DE7-9143-8C22-78EAA803B6F5}" dt="2020-04-12T00:16:28.365" v="188"/>
          <ac:spMkLst>
            <pc:docMk/>
            <pc:sldMk cId="3105845372" sldId="267"/>
            <ac:spMk id="3" creationId="{71BC8D8A-2771-0042-824D-F82B997B9FA6}"/>
          </ac:spMkLst>
        </pc:spChg>
        <pc:spChg chg="add mod">
          <ac:chgData name="Velegrakis, I. (Yannis)" userId="4f35c71a-e81a-4f2c-8f83-d7dd3283ce80" providerId="ADAL" clId="{0EF2C871-2DE7-9143-8C22-78EAA803B6F5}" dt="2020-04-12T00:17:28.693" v="213" actId="20577"/>
          <ac:spMkLst>
            <pc:docMk/>
            <pc:sldMk cId="3105845372" sldId="267"/>
            <ac:spMk id="4" creationId="{8D52A874-1CA6-944B-B63C-D68E668F58C4}"/>
          </ac:spMkLst>
        </pc:spChg>
        <pc:picChg chg="add mod">
          <ac:chgData name="Velegrakis, I. (Yannis)" userId="4f35c71a-e81a-4f2c-8f83-d7dd3283ce80" providerId="ADAL" clId="{0EF2C871-2DE7-9143-8C22-78EAA803B6F5}" dt="2020-04-12T00:16:36.405" v="196" actId="1076"/>
          <ac:picMkLst>
            <pc:docMk/>
            <pc:sldMk cId="3105845372" sldId="267"/>
            <ac:picMk id="5" creationId="{F1AF8C7A-DDAF-DD4F-B2A4-00B96AFA5BBE}"/>
          </ac:picMkLst>
        </pc:picChg>
        <pc:picChg chg="add mod">
          <ac:chgData name="Velegrakis, I. (Yannis)" userId="4f35c71a-e81a-4f2c-8f83-d7dd3283ce80" providerId="ADAL" clId="{0EF2C871-2DE7-9143-8C22-78EAA803B6F5}" dt="2020-04-12T00:16:49.163" v="198" actId="1076"/>
          <ac:picMkLst>
            <pc:docMk/>
            <pc:sldMk cId="3105845372" sldId="267"/>
            <ac:picMk id="6" creationId="{0E2DE1A5-611F-D342-B18D-DF637AA148EC}"/>
          </ac:picMkLst>
        </pc:picChg>
        <pc:picChg chg="add mod">
          <ac:chgData name="Velegrakis, I. (Yannis)" userId="4f35c71a-e81a-4f2c-8f83-d7dd3283ce80" providerId="ADAL" clId="{0EF2C871-2DE7-9143-8C22-78EAA803B6F5}" dt="2020-04-12T00:17:00.122" v="200" actId="1076"/>
          <ac:picMkLst>
            <pc:docMk/>
            <pc:sldMk cId="3105845372" sldId="267"/>
            <ac:picMk id="7" creationId="{AAB5078B-22C8-B044-876E-CEE5AFFC957B}"/>
          </ac:picMkLst>
        </pc:picChg>
      </pc:sldChg>
      <pc:sldChg chg="del">
        <pc:chgData name="Velegrakis, I. (Yannis)" userId="4f35c71a-e81a-4f2c-8f83-d7dd3283ce80" providerId="ADAL" clId="{0EF2C871-2DE7-9143-8C22-78EAA803B6F5}" dt="2020-04-12T00:01:41.541" v="34" actId="2696"/>
        <pc:sldMkLst>
          <pc:docMk/>
          <pc:sldMk cId="2262201517" sldId="268"/>
        </pc:sldMkLst>
      </pc:sldChg>
      <pc:sldChg chg="addSp modSp add ord">
        <pc:chgData name="Velegrakis, I. (Yannis)" userId="4f35c71a-e81a-4f2c-8f83-d7dd3283ce80" providerId="ADAL" clId="{0EF2C871-2DE7-9143-8C22-78EAA803B6F5}" dt="2020-04-12T00:19:17.770" v="236" actId="20577"/>
        <pc:sldMkLst>
          <pc:docMk/>
          <pc:sldMk cId="3683334030" sldId="268"/>
        </pc:sldMkLst>
        <pc:spChg chg="mod">
          <ac:chgData name="Velegrakis, I. (Yannis)" userId="4f35c71a-e81a-4f2c-8f83-d7dd3283ce80" providerId="ADAL" clId="{0EF2C871-2DE7-9143-8C22-78EAA803B6F5}" dt="2020-04-12T00:19:17.770" v="236" actId="20577"/>
          <ac:spMkLst>
            <pc:docMk/>
            <pc:sldMk cId="3683334030" sldId="268"/>
            <ac:spMk id="2" creationId="{C024F62E-2CAC-9D44-BF25-345BB7A66A32}"/>
          </ac:spMkLst>
        </pc:spChg>
        <pc:picChg chg="add mod">
          <ac:chgData name="Velegrakis, I. (Yannis)" userId="4f35c71a-e81a-4f2c-8f83-d7dd3283ce80" providerId="ADAL" clId="{0EF2C871-2DE7-9143-8C22-78EAA803B6F5}" dt="2020-04-12T00:19:04.433" v="234" actId="1076"/>
          <ac:picMkLst>
            <pc:docMk/>
            <pc:sldMk cId="3683334030" sldId="268"/>
            <ac:picMk id="3" creationId="{50344337-A672-2244-8424-40789724BA33}"/>
          </ac:picMkLst>
        </pc:picChg>
      </pc:sldChg>
      <pc:sldChg chg="addSp modSp add">
        <pc:chgData name="Velegrakis, I. (Yannis)" userId="4f35c71a-e81a-4f2c-8f83-d7dd3283ce80" providerId="ADAL" clId="{0EF2C871-2DE7-9143-8C22-78EAA803B6F5}" dt="2020-04-12T00:25:20.398" v="307" actId="1076"/>
        <pc:sldMkLst>
          <pc:docMk/>
          <pc:sldMk cId="826768683" sldId="269"/>
        </pc:sldMkLst>
        <pc:spChg chg="mod">
          <ac:chgData name="Velegrakis, I. (Yannis)" userId="4f35c71a-e81a-4f2c-8f83-d7dd3283ce80" providerId="ADAL" clId="{0EF2C871-2DE7-9143-8C22-78EAA803B6F5}" dt="2020-04-12T00:23:44.607" v="302" actId="20577"/>
          <ac:spMkLst>
            <pc:docMk/>
            <pc:sldMk cId="826768683" sldId="269"/>
            <ac:spMk id="2" creationId="{491525A3-2015-0B4B-A32B-557167B9BB3E}"/>
          </ac:spMkLst>
        </pc:spChg>
        <pc:picChg chg="add mod">
          <ac:chgData name="Velegrakis, I. (Yannis)" userId="4f35c71a-e81a-4f2c-8f83-d7dd3283ce80" providerId="ADAL" clId="{0EF2C871-2DE7-9143-8C22-78EAA803B6F5}" dt="2020-04-12T00:24:25.362" v="305" actId="14100"/>
          <ac:picMkLst>
            <pc:docMk/>
            <pc:sldMk cId="826768683" sldId="269"/>
            <ac:picMk id="3" creationId="{D7D29566-9161-3649-9CE5-1159D630B9BB}"/>
          </ac:picMkLst>
        </pc:picChg>
        <pc:picChg chg="add mod">
          <ac:chgData name="Velegrakis, I. (Yannis)" userId="4f35c71a-e81a-4f2c-8f83-d7dd3283ce80" providerId="ADAL" clId="{0EF2C871-2DE7-9143-8C22-78EAA803B6F5}" dt="2020-04-12T00:25:20.398" v="307" actId="1076"/>
          <ac:picMkLst>
            <pc:docMk/>
            <pc:sldMk cId="826768683" sldId="269"/>
            <ac:picMk id="4" creationId="{BC4DB738-BC47-9245-8160-C9D81863639C}"/>
          </ac:picMkLst>
        </pc:picChg>
      </pc:sldChg>
      <pc:sldChg chg="del">
        <pc:chgData name="Velegrakis, I. (Yannis)" userId="4f35c71a-e81a-4f2c-8f83-d7dd3283ce80" providerId="ADAL" clId="{0EF2C871-2DE7-9143-8C22-78EAA803B6F5}" dt="2020-04-12T00:01:41.552" v="35" actId="2696"/>
        <pc:sldMkLst>
          <pc:docMk/>
          <pc:sldMk cId="1536589262" sldId="269"/>
        </pc:sldMkLst>
      </pc:sldChg>
      <pc:sldChg chg="del">
        <pc:chgData name="Velegrakis, I. (Yannis)" userId="4f35c71a-e81a-4f2c-8f83-d7dd3283ce80" providerId="ADAL" clId="{0EF2C871-2DE7-9143-8C22-78EAA803B6F5}" dt="2020-04-12T00:01:41.562" v="36" actId="2696"/>
        <pc:sldMkLst>
          <pc:docMk/>
          <pc:sldMk cId="2506411596" sldId="270"/>
        </pc:sldMkLst>
      </pc:sldChg>
      <pc:sldChg chg="delSp modSp add del setBg">
        <pc:chgData name="Velegrakis, I. (Yannis)" userId="4f35c71a-e81a-4f2c-8f83-d7dd3283ce80" providerId="ADAL" clId="{0EF2C871-2DE7-9143-8C22-78EAA803B6F5}" dt="2020-04-12T00:32:37.279" v="320" actId="2696"/>
        <pc:sldMkLst>
          <pc:docMk/>
          <pc:sldMk cId="3666689453" sldId="270"/>
        </pc:sldMkLst>
        <pc:spChg chg="del">
          <ac:chgData name="Velegrakis, I. (Yannis)" userId="4f35c71a-e81a-4f2c-8f83-d7dd3283ce80" providerId="ADAL" clId="{0EF2C871-2DE7-9143-8C22-78EAA803B6F5}" dt="2020-04-12T00:32:02.792" v="310" actId="478"/>
          <ac:spMkLst>
            <pc:docMk/>
            <pc:sldMk cId="3666689453" sldId="270"/>
            <ac:spMk id="4" creationId="{00000000-0000-0000-0000-000000000000}"/>
          </ac:spMkLst>
        </pc:spChg>
        <pc:spChg chg="mod">
          <ac:chgData name="Velegrakis, I. (Yannis)" userId="4f35c71a-e81a-4f2c-8f83-d7dd3283ce80" providerId="ADAL" clId="{0EF2C871-2DE7-9143-8C22-78EAA803B6F5}" dt="2020-04-12T00:32:06.369" v="311" actId="1076"/>
          <ac:spMkLst>
            <pc:docMk/>
            <pc:sldMk cId="3666689453" sldId="270"/>
            <ac:spMk id="8193" creationId="{00000000-0000-0000-0000-000000000000}"/>
          </ac:spMkLst>
        </pc:spChg>
      </pc:sldChg>
      <pc:sldChg chg="del">
        <pc:chgData name="Velegrakis, I. (Yannis)" userId="4f35c71a-e81a-4f2c-8f83-d7dd3283ce80" providerId="ADAL" clId="{0EF2C871-2DE7-9143-8C22-78EAA803B6F5}" dt="2020-04-12T00:01:41.580" v="37" actId="2696"/>
        <pc:sldMkLst>
          <pc:docMk/>
          <pc:sldMk cId="1448166415" sldId="271"/>
        </pc:sldMkLst>
      </pc:sldChg>
      <pc:sldChg chg="modSp add del setBg">
        <pc:chgData name="Velegrakis, I. (Yannis)" userId="4f35c71a-e81a-4f2c-8f83-d7dd3283ce80" providerId="ADAL" clId="{0EF2C871-2DE7-9143-8C22-78EAA803B6F5}" dt="2020-04-12T00:33:51.949" v="333" actId="2696"/>
        <pc:sldMkLst>
          <pc:docMk/>
          <pc:sldMk cId="1788023042" sldId="271"/>
        </pc:sldMkLst>
        <pc:spChg chg="mod">
          <ac:chgData name="Velegrakis, I. (Yannis)" userId="4f35c71a-e81a-4f2c-8f83-d7dd3283ce80" providerId="ADAL" clId="{0EF2C871-2DE7-9143-8C22-78EAA803B6F5}" dt="2020-04-12T00:32:45.687" v="321" actId="20577"/>
          <ac:spMkLst>
            <pc:docMk/>
            <pc:sldMk cId="1788023042" sldId="271"/>
            <ac:spMk id="9217" creationId="{00000000-0000-0000-0000-000000000000}"/>
          </ac:spMkLst>
        </pc:spChg>
      </pc:sldChg>
      <pc:sldChg chg="modSp add setBg">
        <pc:chgData name="Velegrakis, I. (Yannis)" userId="4f35c71a-e81a-4f2c-8f83-d7dd3283ce80" providerId="ADAL" clId="{0EF2C871-2DE7-9143-8C22-78EAA803B6F5}" dt="2020-04-12T00:37:40.686" v="406" actId="20577"/>
        <pc:sldMkLst>
          <pc:docMk/>
          <pc:sldMk cId="96659553" sldId="272"/>
        </pc:sldMkLst>
        <pc:spChg chg="mod">
          <ac:chgData name="Velegrakis, I. (Yannis)" userId="4f35c71a-e81a-4f2c-8f83-d7dd3283ce80" providerId="ADAL" clId="{0EF2C871-2DE7-9143-8C22-78EAA803B6F5}" dt="2020-04-12T00:37:40.686" v="406" actId="20577"/>
          <ac:spMkLst>
            <pc:docMk/>
            <pc:sldMk cId="96659553" sldId="272"/>
            <ac:spMk id="10241" creationId="{00000000-0000-0000-0000-000000000000}"/>
          </ac:spMkLst>
        </pc:spChg>
      </pc:sldChg>
      <pc:sldChg chg="del">
        <pc:chgData name="Velegrakis, I. (Yannis)" userId="4f35c71a-e81a-4f2c-8f83-d7dd3283ce80" providerId="ADAL" clId="{0EF2C871-2DE7-9143-8C22-78EAA803B6F5}" dt="2020-04-12T00:01:41.593" v="38" actId="2696"/>
        <pc:sldMkLst>
          <pc:docMk/>
          <pc:sldMk cId="4201268639" sldId="272"/>
        </pc:sldMkLst>
      </pc:sldChg>
      <pc:sldChg chg="del">
        <pc:chgData name="Velegrakis, I. (Yannis)" userId="4f35c71a-e81a-4f2c-8f83-d7dd3283ce80" providerId="ADAL" clId="{0EF2C871-2DE7-9143-8C22-78EAA803B6F5}" dt="2020-04-12T00:01:41.605" v="39" actId="2696"/>
        <pc:sldMkLst>
          <pc:docMk/>
          <pc:sldMk cId="2058570874" sldId="273"/>
        </pc:sldMkLst>
      </pc:sldChg>
      <pc:sldChg chg="modSp add setBg modNotesTx">
        <pc:chgData name="Velegrakis, I. (Yannis)" userId="4f35c71a-e81a-4f2c-8f83-d7dd3283ce80" providerId="ADAL" clId="{0EF2C871-2DE7-9143-8C22-78EAA803B6F5}" dt="2020-04-12T00:37:34.515" v="404" actId="27636"/>
        <pc:sldMkLst>
          <pc:docMk/>
          <pc:sldMk cId="2191408806" sldId="273"/>
        </pc:sldMkLst>
        <pc:spChg chg="mod">
          <ac:chgData name="Velegrakis, I. (Yannis)" userId="4f35c71a-e81a-4f2c-8f83-d7dd3283ce80" providerId="ADAL" clId="{0EF2C871-2DE7-9143-8C22-78EAA803B6F5}" dt="2020-04-12T00:37:34.515" v="404" actId="27636"/>
          <ac:spMkLst>
            <pc:docMk/>
            <pc:sldMk cId="2191408806" sldId="273"/>
            <ac:spMk id="11265" creationId="{00000000-0000-0000-0000-000000000000}"/>
          </ac:spMkLst>
        </pc:spChg>
        <pc:spChg chg="mod">
          <ac:chgData name="Velegrakis, I. (Yannis)" userId="4f35c71a-e81a-4f2c-8f83-d7dd3283ce80" providerId="ADAL" clId="{0EF2C871-2DE7-9143-8C22-78EAA803B6F5}" dt="2020-04-12T00:34:54.331" v="344" actId="20577"/>
          <ac:spMkLst>
            <pc:docMk/>
            <pc:sldMk cId="2191408806" sldId="273"/>
            <ac:spMk id="11266" creationId="{00000000-0000-0000-0000-000000000000}"/>
          </ac:spMkLst>
        </pc:spChg>
      </pc:sldChg>
      <pc:sldChg chg="del">
        <pc:chgData name="Velegrakis, I. (Yannis)" userId="4f35c71a-e81a-4f2c-8f83-d7dd3283ce80" providerId="ADAL" clId="{0EF2C871-2DE7-9143-8C22-78EAA803B6F5}" dt="2020-04-12T00:01:41.616" v="40" actId="2696"/>
        <pc:sldMkLst>
          <pc:docMk/>
          <pc:sldMk cId="2507621959" sldId="274"/>
        </pc:sldMkLst>
      </pc:sldChg>
      <pc:sldChg chg="addSp modSp add del">
        <pc:chgData name="Velegrakis, I. (Yannis)" userId="4f35c71a-e81a-4f2c-8f83-d7dd3283ce80" providerId="ADAL" clId="{0EF2C871-2DE7-9143-8C22-78EAA803B6F5}" dt="2020-04-12T00:38:19.380" v="411" actId="2696"/>
        <pc:sldMkLst>
          <pc:docMk/>
          <pc:sldMk cId="2563909970" sldId="274"/>
        </pc:sldMkLst>
        <pc:spChg chg="mod">
          <ac:chgData name="Velegrakis, I. (Yannis)" userId="4f35c71a-e81a-4f2c-8f83-d7dd3283ce80" providerId="ADAL" clId="{0EF2C871-2DE7-9143-8C22-78EAA803B6F5}" dt="2020-04-12T00:36:04.154" v="389" actId="20577"/>
          <ac:spMkLst>
            <pc:docMk/>
            <pc:sldMk cId="2563909970" sldId="274"/>
            <ac:spMk id="2" creationId="{C710AEBC-A86E-BA40-8D7D-B2A1D2D3C726}"/>
          </ac:spMkLst>
        </pc:spChg>
        <pc:spChg chg="add">
          <ac:chgData name="Velegrakis, I. (Yannis)" userId="4f35c71a-e81a-4f2c-8f83-d7dd3283ce80" providerId="ADAL" clId="{0EF2C871-2DE7-9143-8C22-78EAA803B6F5}" dt="2020-04-12T00:36:06.620" v="390"/>
          <ac:spMkLst>
            <pc:docMk/>
            <pc:sldMk cId="2563909970" sldId="274"/>
            <ac:spMk id="4" creationId="{8FE85F3F-4DEA-4E47-84D0-B576261AACD4}"/>
          </ac:spMkLst>
        </pc:spChg>
        <pc:grpChg chg="add mod">
          <ac:chgData name="Velegrakis, I. (Yannis)" userId="4f35c71a-e81a-4f2c-8f83-d7dd3283ce80" providerId="ADAL" clId="{0EF2C871-2DE7-9143-8C22-78EAA803B6F5}" dt="2020-04-12T00:36:11.945" v="392" actId="1076"/>
          <ac:grpSpMkLst>
            <pc:docMk/>
            <pc:sldMk cId="2563909970" sldId="274"/>
            <ac:grpSpMk id="3" creationId="{12AED546-6609-E745-AF75-9448146CB181}"/>
          </ac:grpSpMkLst>
        </pc:grpChg>
        <pc:picChg chg="add">
          <ac:chgData name="Velegrakis, I. (Yannis)" userId="4f35c71a-e81a-4f2c-8f83-d7dd3283ce80" providerId="ADAL" clId="{0EF2C871-2DE7-9143-8C22-78EAA803B6F5}" dt="2020-04-12T00:36:06.620" v="390"/>
          <ac:picMkLst>
            <pc:docMk/>
            <pc:sldMk cId="2563909970" sldId="274"/>
            <ac:picMk id="5" creationId="{362BA830-58B8-684D-8DA3-C07452C6E096}"/>
          </ac:picMkLst>
        </pc:picChg>
      </pc:sldChg>
      <pc:sldChg chg="del">
        <pc:chgData name="Velegrakis, I. (Yannis)" userId="4f35c71a-e81a-4f2c-8f83-d7dd3283ce80" providerId="ADAL" clId="{0EF2C871-2DE7-9143-8C22-78EAA803B6F5}" dt="2020-04-12T00:01:41.721" v="48" actId="2696"/>
        <pc:sldMkLst>
          <pc:docMk/>
          <pc:sldMk cId="1330235266" sldId="275"/>
        </pc:sldMkLst>
      </pc:sldChg>
      <pc:sldChg chg="modSp add ord setBg">
        <pc:chgData name="Velegrakis, I. (Yannis)" userId="4f35c71a-e81a-4f2c-8f83-d7dd3283ce80" providerId="ADAL" clId="{0EF2C871-2DE7-9143-8C22-78EAA803B6F5}" dt="2020-04-12T00:37:13.584" v="397" actId="14100"/>
        <pc:sldMkLst>
          <pc:docMk/>
          <pc:sldMk cId="3448317110" sldId="275"/>
        </pc:sldMkLst>
        <pc:spChg chg="mod">
          <ac:chgData name="Velegrakis, I. (Yannis)" userId="4f35c71a-e81a-4f2c-8f83-d7dd3283ce80" providerId="ADAL" clId="{0EF2C871-2DE7-9143-8C22-78EAA803B6F5}" dt="2020-04-12T00:37:13.584" v="397" actId="14100"/>
          <ac:spMkLst>
            <pc:docMk/>
            <pc:sldMk cId="3448317110" sldId="275"/>
            <ac:spMk id="8194" creationId="{3170A19C-802C-AB44-ABB8-6DD39C67ABD8}"/>
          </ac:spMkLst>
        </pc:spChg>
      </pc:sldChg>
      <pc:sldChg chg="del">
        <pc:chgData name="Velegrakis, I. (Yannis)" userId="4f35c71a-e81a-4f2c-8f83-d7dd3283ce80" providerId="ADAL" clId="{0EF2C871-2DE7-9143-8C22-78EAA803B6F5}" dt="2020-04-12T00:01:41.728" v="49" actId="2696"/>
        <pc:sldMkLst>
          <pc:docMk/>
          <pc:sldMk cId="890774102" sldId="276"/>
        </pc:sldMkLst>
      </pc:sldChg>
      <pc:sldChg chg="modSp add ord setBg">
        <pc:chgData name="Velegrakis, I. (Yannis)" userId="4f35c71a-e81a-4f2c-8f83-d7dd3283ce80" providerId="ADAL" clId="{0EF2C871-2DE7-9143-8C22-78EAA803B6F5}" dt="2020-04-12T00:38:10.903" v="410"/>
        <pc:sldMkLst>
          <pc:docMk/>
          <pc:sldMk cId="3108820512" sldId="276"/>
        </pc:sldMkLst>
        <pc:spChg chg="mod">
          <ac:chgData name="Velegrakis, I. (Yannis)" userId="4f35c71a-e81a-4f2c-8f83-d7dd3283ce80" providerId="ADAL" clId="{0EF2C871-2DE7-9143-8C22-78EAA803B6F5}" dt="2020-04-12T00:38:08.585" v="409" actId="14100"/>
          <ac:spMkLst>
            <pc:docMk/>
            <pc:sldMk cId="3108820512" sldId="276"/>
            <ac:spMk id="9218" creationId="{7B56FE9B-9859-AB4E-BF2B-9BEC276F2C4D}"/>
          </ac:spMkLst>
        </pc:spChg>
      </pc:sldChg>
      <pc:sldChg chg="del">
        <pc:chgData name="Velegrakis, I. (Yannis)" userId="4f35c71a-e81a-4f2c-8f83-d7dd3283ce80" providerId="ADAL" clId="{0EF2C871-2DE7-9143-8C22-78EAA803B6F5}" dt="2020-04-12T00:01:41.632" v="41" actId="2696"/>
        <pc:sldMkLst>
          <pc:docMk/>
          <pc:sldMk cId="1079878328" sldId="277"/>
        </pc:sldMkLst>
      </pc:sldChg>
      <pc:sldChg chg="modSp add setBg">
        <pc:chgData name="Velegrakis, I. (Yannis)" userId="4f35c71a-e81a-4f2c-8f83-d7dd3283ce80" providerId="ADAL" clId="{0EF2C871-2DE7-9143-8C22-78EAA803B6F5}" dt="2020-04-12T00:38:30.569" v="413" actId="20577"/>
        <pc:sldMkLst>
          <pc:docMk/>
          <pc:sldMk cId="3404809376" sldId="277"/>
        </pc:sldMkLst>
        <pc:spChg chg="mod">
          <ac:chgData name="Velegrakis, I. (Yannis)" userId="4f35c71a-e81a-4f2c-8f83-d7dd3283ce80" providerId="ADAL" clId="{0EF2C871-2DE7-9143-8C22-78EAA803B6F5}" dt="2020-04-12T00:38:30.569" v="413" actId="20577"/>
          <ac:spMkLst>
            <pc:docMk/>
            <pc:sldMk cId="3404809376" sldId="277"/>
            <ac:spMk id="10242" creationId="{C442F1F8-9C25-B443-868D-B41AFCEF8936}"/>
          </ac:spMkLst>
        </pc:spChg>
      </pc:sldChg>
      <pc:sldChg chg="modSp add setBg">
        <pc:chgData name="Velegrakis, I. (Yannis)" userId="4f35c71a-e81a-4f2c-8f83-d7dd3283ce80" providerId="ADAL" clId="{0EF2C871-2DE7-9143-8C22-78EAA803B6F5}" dt="2020-04-12T00:38:59.389" v="416" actId="1076"/>
        <pc:sldMkLst>
          <pc:docMk/>
          <pc:sldMk cId="1554276475" sldId="278"/>
        </pc:sldMkLst>
        <pc:spChg chg="mod">
          <ac:chgData name="Velegrakis, I. (Yannis)" userId="4f35c71a-e81a-4f2c-8f83-d7dd3283ce80" providerId="ADAL" clId="{0EF2C871-2DE7-9143-8C22-78EAA803B6F5}" dt="2020-04-12T00:38:59.389" v="416" actId="1076"/>
          <ac:spMkLst>
            <pc:docMk/>
            <pc:sldMk cId="1554276475" sldId="278"/>
            <ac:spMk id="12290" creationId="{4F095D4B-282B-D74C-9076-42C9460E49A8}"/>
          </ac:spMkLst>
        </pc:spChg>
        <pc:grpChg chg="mod">
          <ac:chgData name="Velegrakis, I. (Yannis)" userId="4f35c71a-e81a-4f2c-8f83-d7dd3283ce80" providerId="ADAL" clId="{0EF2C871-2DE7-9143-8C22-78EAA803B6F5}" dt="2020-04-12T00:38:54.678" v="415" actId="14100"/>
          <ac:grpSpMkLst>
            <pc:docMk/>
            <pc:sldMk cId="1554276475" sldId="278"/>
            <ac:grpSpMk id="16388" creationId="{C2F8E3B8-50CE-6F4A-B229-2EED6A60B009}"/>
          </ac:grpSpMkLst>
        </pc:grpChg>
      </pc:sldChg>
      <pc:sldChg chg="del">
        <pc:chgData name="Velegrakis, I. (Yannis)" userId="4f35c71a-e81a-4f2c-8f83-d7dd3283ce80" providerId="ADAL" clId="{0EF2C871-2DE7-9143-8C22-78EAA803B6F5}" dt="2020-04-12T00:01:41.647" v="42" actId="2696"/>
        <pc:sldMkLst>
          <pc:docMk/>
          <pc:sldMk cId="2378501097" sldId="278"/>
        </pc:sldMkLst>
      </pc:sldChg>
      <pc:sldChg chg="modSp add setBg">
        <pc:chgData name="Velegrakis, I. (Yannis)" userId="4f35c71a-e81a-4f2c-8f83-d7dd3283ce80" providerId="ADAL" clId="{0EF2C871-2DE7-9143-8C22-78EAA803B6F5}" dt="2020-04-12T00:39:12.733" v="418" actId="20577"/>
        <pc:sldMkLst>
          <pc:docMk/>
          <pc:sldMk cId="3687169778" sldId="279"/>
        </pc:sldMkLst>
        <pc:spChg chg="mod">
          <ac:chgData name="Velegrakis, I. (Yannis)" userId="4f35c71a-e81a-4f2c-8f83-d7dd3283ce80" providerId="ADAL" clId="{0EF2C871-2DE7-9143-8C22-78EAA803B6F5}" dt="2020-04-12T00:39:12.733" v="418" actId="20577"/>
          <ac:spMkLst>
            <pc:docMk/>
            <pc:sldMk cId="3687169778" sldId="279"/>
            <ac:spMk id="12290" creationId="{8E1A616D-351E-7B45-BCAB-77C7D76E3EC5}"/>
          </ac:spMkLst>
        </pc:spChg>
      </pc:sldChg>
      <pc:sldChg chg="del">
        <pc:chgData name="Velegrakis, I. (Yannis)" userId="4f35c71a-e81a-4f2c-8f83-d7dd3283ce80" providerId="ADAL" clId="{0EF2C871-2DE7-9143-8C22-78EAA803B6F5}" dt="2020-04-12T00:01:41.664" v="43" actId="2696"/>
        <pc:sldMkLst>
          <pc:docMk/>
          <pc:sldMk cId="2019634021" sldId="280"/>
        </pc:sldMkLst>
      </pc:sldChg>
      <pc:sldChg chg="addSp delSp modSp add">
        <pc:chgData name="Velegrakis, I. (Yannis)" userId="4f35c71a-e81a-4f2c-8f83-d7dd3283ce80" providerId="ADAL" clId="{0EF2C871-2DE7-9143-8C22-78EAA803B6F5}" dt="2020-04-12T00:43:47.887" v="456" actId="1076"/>
        <pc:sldMkLst>
          <pc:docMk/>
          <pc:sldMk cId="2488292194" sldId="280"/>
        </pc:sldMkLst>
        <pc:spChg chg="mod">
          <ac:chgData name="Velegrakis, I. (Yannis)" userId="4f35c71a-e81a-4f2c-8f83-d7dd3283ce80" providerId="ADAL" clId="{0EF2C871-2DE7-9143-8C22-78EAA803B6F5}" dt="2020-04-12T00:42:35.419" v="446" actId="20577"/>
          <ac:spMkLst>
            <pc:docMk/>
            <pc:sldMk cId="2488292194" sldId="280"/>
            <ac:spMk id="2" creationId="{F86A26AF-040A-464E-BE0C-CA77423EBE92}"/>
          </ac:spMkLst>
        </pc:spChg>
        <pc:spChg chg="del">
          <ac:chgData name="Velegrakis, I. (Yannis)" userId="4f35c71a-e81a-4f2c-8f83-d7dd3283ce80" providerId="ADAL" clId="{0EF2C871-2DE7-9143-8C22-78EAA803B6F5}" dt="2020-04-12T00:42:55.869" v="447"/>
          <ac:spMkLst>
            <pc:docMk/>
            <pc:sldMk cId="2488292194" sldId="280"/>
            <ac:spMk id="3" creationId="{149BBEF9-2E19-A14E-AC71-9A572AEEE3D8}"/>
          </ac:spMkLst>
        </pc:spChg>
        <pc:spChg chg="add mod">
          <ac:chgData name="Velegrakis, I. (Yannis)" userId="4f35c71a-e81a-4f2c-8f83-d7dd3283ce80" providerId="ADAL" clId="{0EF2C871-2DE7-9143-8C22-78EAA803B6F5}" dt="2020-04-12T00:43:47.887" v="456" actId="1076"/>
          <ac:spMkLst>
            <pc:docMk/>
            <pc:sldMk cId="2488292194" sldId="280"/>
            <ac:spMk id="5" creationId="{D851B15D-78A5-EE4E-9A5F-4B27A7E0C232}"/>
          </ac:spMkLst>
        </pc:spChg>
        <pc:graphicFrameChg chg="add mod">
          <ac:chgData name="Velegrakis, I. (Yannis)" userId="4f35c71a-e81a-4f2c-8f83-d7dd3283ce80" providerId="ADAL" clId="{0EF2C871-2DE7-9143-8C22-78EAA803B6F5}" dt="2020-04-12T00:43:37.480" v="454" actId="1076"/>
          <ac:graphicFrameMkLst>
            <pc:docMk/>
            <pc:sldMk cId="2488292194" sldId="280"/>
            <ac:graphicFrameMk id="4" creationId="{9B09E7A5-A5DF-904A-A9AC-C842DD28D60A}"/>
          </ac:graphicFrameMkLst>
        </pc:graphicFrameChg>
      </pc:sldChg>
      <pc:sldChg chg="del">
        <pc:chgData name="Velegrakis, I. (Yannis)" userId="4f35c71a-e81a-4f2c-8f83-d7dd3283ce80" providerId="ADAL" clId="{0EF2C871-2DE7-9143-8C22-78EAA803B6F5}" dt="2020-04-12T00:01:41.680" v="44" actId="2696"/>
        <pc:sldMkLst>
          <pc:docMk/>
          <pc:sldMk cId="354749240" sldId="281"/>
        </pc:sldMkLst>
      </pc:sldChg>
      <pc:sldChg chg="modSp add setBg">
        <pc:chgData name="Velegrakis, I. (Yannis)" userId="4f35c71a-e81a-4f2c-8f83-d7dd3283ce80" providerId="ADAL" clId="{0EF2C871-2DE7-9143-8C22-78EAA803B6F5}" dt="2020-04-12T00:44:43.290" v="458" actId="27636"/>
        <pc:sldMkLst>
          <pc:docMk/>
          <pc:sldMk cId="1416925326" sldId="281"/>
        </pc:sldMkLst>
        <pc:spChg chg="mod">
          <ac:chgData name="Velegrakis, I. (Yannis)" userId="4f35c71a-e81a-4f2c-8f83-d7dd3283ce80" providerId="ADAL" clId="{0EF2C871-2DE7-9143-8C22-78EAA803B6F5}" dt="2020-04-12T00:44:43.290" v="458" actId="27636"/>
          <ac:spMkLst>
            <pc:docMk/>
            <pc:sldMk cId="1416925326" sldId="281"/>
            <ac:spMk id="9218" creationId="{0E0C2407-9C38-7044-81B5-418E90FE8875}"/>
          </ac:spMkLst>
        </pc:spChg>
      </pc:sldChg>
      <pc:sldChg chg="modSp add setBg">
        <pc:chgData name="Velegrakis, I. (Yannis)" userId="4f35c71a-e81a-4f2c-8f83-d7dd3283ce80" providerId="ADAL" clId="{0EF2C871-2DE7-9143-8C22-78EAA803B6F5}" dt="2020-04-12T00:44:43.334" v="459" actId="27636"/>
        <pc:sldMkLst>
          <pc:docMk/>
          <pc:sldMk cId="2793364412" sldId="282"/>
        </pc:sldMkLst>
        <pc:spChg chg="mod">
          <ac:chgData name="Velegrakis, I. (Yannis)" userId="4f35c71a-e81a-4f2c-8f83-d7dd3283ce80" providerId="ADAL" clId="{0EF2C871-2DE7-9143-8C22-78EAA803B6F5}" dt="2020-04-12T00:44:43.334" v="459" actId="27636"/>
          <ac:spMkLst>
            <pc:docMk/>
            <pc:sldMk cId="2793364412" sldId="282"/>
            <ac:spMk id="10242" creationId="{A9CBDCC7-2914-0646-AEE4-E0191124F67D}"/>
          </ac:spMkLst>
        </pc:spChg>
      </pc:sldChg>
      <pc:sldChg chg="del">
        <pc:chgData name="Velegrakis, I. (Yannis)" userId="4f35c71a-e81a-4f2c-8f83-d7dd3283ce80" providerId="ADAL" clId="{0EF2C871-2DE7-9143-8C22-78EAA803B6F5}" dt="2020-04-12T00:01:41.690" v="45" actId="2696"/>
        <pc:sldMkLst>
          <pc:docMk/>
          <pc:sldMk cId="3068926703" sldId="282"/>
        </pc:sldMkLst>
      </pc:sldChg>
      <pc:sldChg chg="add setBg">
        <pc:chgData name="Velegrakis, I. (Yannis)" userId="4f35c71a-e81a-4f2c-8f83-d7dd3283ce80" providerId="ADAL" clId="{0EF2C871-2DE7-9143-8C22-78EAA803B6F5}" dt="2020-04-12T00:44:43.203" v="457"/>
        <pc:sldMkLst>
          <pc:docMk/>
          <pc:sldMk cId="4195662197" sldId="283"/>
        </pc:sldMkLst>
      </pc:sldChg>
      <pc:sldChg chg="modSp add setBg">
        <pc:chgData name="Velegrakis, I. (Yannis)" userId="4f35c71a-e81a-4f2c-8f83-d7dd3283ce80" providerId="ADAL" clId="{0EF2C871-2DE7-9143-8C22-78EAA803B6F5}" dt="2020-04-12T00:44:43.351" v="460" actId="27636"/>
        <pc:sldMkLst>
          <pc:docMk/>
          <pc:sldMk cId="1503581814" sldId="284"/>
        </pc:sldMkLst>
        <pc:spChg chg="mod">
          <ac:chgData name="Velegrakis, I. (Yannis)" userId="4f35c71a-e81a-4f2c-8f83-d7dd3283ce80" providerId="ADAL" clId="{0EF2C871-2DE7-9143-8C22-78EAA803B6F5}" dt="2020-04-12T00:44:43.351" v="460" actId="27636"/>
          <ac:spMkLst>
            <pc:docMk/>
            <pc:sldMk cId="1503581814" sldId="284"/>
            <ac:spMk id="12290" creationId="{5A79D9F6-2D10-8247-AABE-297A78A367D8}"/>
          </ac:spMkLst>
        </pc:spChg>
      </pc:sldChg>
      <pc:sldChg chg="add setBg">
        <pc:chgData name="Velegrakis, I. (Yannis)" userId="4f35c71a-e81a-4f2c-8f83-d7dd3283ce80" providerId="ADAL" clId="{0EF2C871-2DE7-9143-8C22-78EAA803B6F5}" dt="2020-04-12T00:44:43.203" v="457"/>
        <pc:sldMkLst>
          <pc:docMk/>
          <pc:sldMk cId="778395231" sldId="285"/>
        </pc:sldMkLst>
      </pc:sldChg>
      <pc:sldChg chg="add setBg">
        <pc:chgData name="Velegrakis, I. (Yannis)" userId="4f35c71a-e81a-4f2c-8f83-d7dd3283ce80" providerId="ADAL" clId="{0EF2C871-2DE7-9143-8C22-78EAA803B6F5}" dt="2020-04-12T00:44:43.203" v="457"/>
        <pc:sldMkLst>
          <pc:docMk/>
          <pc:sldMk cId="1578661837" sldId="286"/>
        </pc:sldMkLst>
      </pc:sldChg>
      <pc:sldChg chg="del">
        <pc:chgData name="Velegrakis, I. (Yannis)" userId="4f35c71a-e81a-4f2c-8f83-d7dd3283ce80" providerId="ADAL" clId="{0EF2C871-2DE7-9143-8C22-78EAA803B6F5}" dt="2020-04-12T00:01:41.714" v="47" actId="2696"/>
        <pc:sldMkLst>
          <pc:docMk/>
          <pc:sldMk cId="1638420189" sldId="286"/>
        </pc:sldMkLst>
      </pc:sldChg>
      <pc:sldChg chg="add setBg">
        <pc:chgData name="Velegrakis, I. (Yannis)" userId="4f35c71a-e81a-4f2c-8f83-d7dd3283ce80" providerId="ADAL" clId="{0EF2C871-2DE7-9143-8C22-78EAA803B6F5}" dt="2020-04-12T00:44:43.203" v="457"/>
        <pc:sldMkLst>
          <pc:docMk/>
          <pc:sldMk cId="2753567495" sldId="287"/>
        </pc:sldMkLst>
      </pc:sldChg>
      <pc:sldChg chg="modSp add">
        <pc:chgData name="Velegrakis, I. (Yannis)" userId="4f35c71a-e81a-4f2c-8f83-d7dd3283ce80" providerId="ADAL" clId="{0EF2C871-2DE7-9143-8C22-78EAA803B6F5}" dt="2020-04-12T00:46:09.904" v="498"/>
        <pc:sldMkLst>
          <pc:docMk/>
          <pc:sldMk cId="1120119576" sldId="288"/>
        </pc:sldMkLst>
        <pc:spChg chg="mod">
          <ac:chgData name="Velegrakis, I. (Yannis)" userId="4f35c71a-e81a-4f2c-8f83-d7dd3283ce80" providerId="ADAL" clId="{0EF2C871-2DE7-9143-8C22-78EAA803B6F5}" dt="2020-04-12T00:46:07.141" v="497" actId="20577"/>
          <ac:spMkLst>
            <pc:docMk/>
            <pc:sldMk cId="1120119576" sldId="288"/>
            <ac:spMk id="2" creationId="{E0D7C9F9-4321-634A-ADE4-9B210DB51B9F}"/>
          </ac:spMkLst>
        </pc:spChg>
        <pc:spChg chg="mod">
          <ac:chgData name="Velegrakis, I. (Yannis)" userId="4f35c71a-e81a-4f2c-8f83-d7dd3283ce80" providerId="ADAL" clId="{0EF2C871-2DE7-9143-8C22-78EAA803B6F5}" dt="2020-04-12T00:46:09.904" v="498"/>
          <ac:spMkLst>
            <pc:docMk/>
            <pc:sldMk cId="1120119576" sldId="288"/>
            <ac:spMk id="3" creationId="{1413AF91-888B-EC43-A3E6-7CDA7DC612CC}"/>
          </ac:spMkLst>
        </pc:spChg>
      </pc:sldChg>
      <pc:sldChg chg="del">
        <pc:chgData name="Velegrakis, I. (Yannis)" userId="4f35c71a-e81a-4f2c-8f83-d7dd3283ce80" providerId="ADAL" clId="{0EF2C871-2DE7-9143-8C22-78EAA803B6F5}" dt="2020-04-12T00:01:41.735" v="50" actId="2696"/>
        <pc:sldMkLst>
          <pc:docMk/>
          <pc:sldMk cId="477347480" sldId="289"/>
        </pc:sldMkLst>
      </pc:sldChg>
      <pc:sldChg chg="addSp delSp modSp add setBg">
        <pc:chgData name="Velegrakis, I. (Yannis)" userId="4f35c71a-e81a-4f2c-8f83-d7dd3283ce80" providerId="ADAL" clId="{0EF2C871-2DE7-9143-8C22-78EAA803B6F5}" dt="2020-04-12T01:23:10.340" v="689" actId="27636"/>
        <pc:sldMkLst>
          <pc:docMk/>
          <pc:sldMk cId="848542509" sldId="289"/>
        </pc:sldMkLst>
        <pc:spChg chg="add del mod">
          <ac:chgData name="Velegrakis, I. (Yannis)" userId="4f35c71a-e81a-4f2c-8f83-d7dd3283ce80" providerId="ADAL" clId="{0EF2C871-2DE7-9143-8C22-78EAA803B6F5}" dt="2020-04-12T01:22:44.491" v="685"/>
          <ac:spMkLst>
            <pc:docMk/>
            <pc:sldMk cId="848542509" sldId="289"/>
            <ac:spMk id="2" creationId="{6BC87F8D-1CC8-3348-B599-8CBAA693AAF3}"/>
          </ac:spMkLst>
        </pc:spChg>
        <pc:spChg chg="mod">
          <ac:chgData name="Velegrakis, I. (Yannis)" userId="4f35c71a-e81a-4f2c-8f83-d7dd3283ce80" providerId="ADAL" clId="{0EF2C871-2DE7-9143-8C22-78EAA803B6F5}" dt="2020-04-12T01:23:10.330" v="688" actId="27636"/>
          <ac:spMkLst>
            <pc:docMk/>
            <pc:sldMk cId="848542509" sldId="289"/>
            <ac:spMk id="8194" creationId="{A63023A2-8B9C-4649-8BE9-5A7868EDB816}"/>
          </ac:spMkLst>
        </pc:spChg>
        <pc:spChg chg="mod">
          <ac:chgData name="Velegrakis, I. (Yannis)" userId="4f35c71a-e81a-4f2c-8f83-d7dd3283ce80" providerId="ADAL" clId="{0EF2C871-2DE7-9143-8C22-78EAA803B6F5}" dt="2020-04-12T01:23:10.340" v="689" actId="27636"/>
          <ac:spMkLst>
            <pc:docMk/>
            <pc:sldMk cId="848542509" sldId="289"/>
            <ac:spMk id="9218" creationId="{0E8A4847-3E54-7546-A82E-19955FCD7FE8}"/>
          </ac:spMkLst>
        </pc:spChg>
      </pc:sldChg>
      <pc:sldChg chg="del">
        <pc:chgData name="Velegrakis, I. (Yannis)" userId="4f35c71a-e81a-4f2c-8f83-d7dd3283ce80" providerId="ADAL" clId="{0EF2C871-2DE7-9143-8C22-78EAA803B6F5}" dt="2020-04-12T00:01:41.704" v="46" actId="2696"/>
        <pc:sldMkLst>
          <pc:docMk/>
          <pc:sldMk cId="654074276" sldId="290"/>
        </pc:sldMkLst>
      </pc:sldChg>
      <pc:sldChg chg="modSp add setBg">
        <pc:chgData name="Velegrakis, I. (Yannis)" userId="4f35c71a-e81a-4f2c-8f83-d7dd3283ce80" providerId="ADAL" clId="{0EF2C871-2DE7-9143-8C22-78EAA803B6F5}" dt="2020-04-12T00:47:16.779" v="517" actId="27636"/>
        <pc:sldMkLst>
          <pc:docMk/>
          <pc:sldMk cId="2069888328" sldId="290"/>
        </pc:sldMkLst>
        <pc:spChg chg="mod">
          <ac:chgData name="Velegrakis, I. (Yannis)" userId="4f35c71a-e81a-4f2c-8f83-d7dd3283ce80" providerId="ADAL" clId="{0EF2C871-2DE7-9143-8C22-78EAA803B6F5}" dt="2020-04-12T00:47:16.779" v="517" actId="27636"/>
          <ac:spMkLst>
            <pc:docMk/>
            <pc:sldMk cId="2069888328" sldId="290"/>
            <ac:spMk id="9218" creationId="{1106F0F0-CDB4-1848-BE1D-B414B065FCE0}"/>
          </ac:spMkLst>
        </pc:spChg>
      </pc:sldChg>
      <pc:sldChg chg="modSp add setBg">
        <pc:chgData name="Velegrakis, I. (Yannis)" userId="4f35c71a-e81a-4f2c-8f83-d7dd3283ce80" providerId="ADAL" clId="{0EF2C871-2DE7-9143-8C22-78EAA803B6F5}" dt="2020-04-12T01:23:19.617" v="690" actId="27636"/>
        <pc:sldMkLst>
          <pc:docMk/>
          <pc:sldMk cId="1722334922" sldId="291"/>
        </pc:sldMkLst>
        <pc:spChg chg="mod">
          <ac:chgData name="Velegrakis, I. (Yannis)" userId="4f35c71a-e81a-4f2c-8f83-d7dd3283ce80" providerId="ADAL" clId="{0EF2C871-2DE7-9143-8C22-78EAA803B6F5}" dt="2020-04-12T00:47:23.909" v="520" actId="27636"/>
          <ac:spMkLst>
            <pc:docMk/>
            <pc:sldMk cId="1722334922" sldId="291"/>
            <ac:spMk id="10242" creationId="{2F6A62E5-6ADD-1C46-8A64-4ED39F47E844}"/>
          </ac:spMkLst>
        </pc:spChg>
        <pc:spChg chg="mod">
          <ac:chgData name="Velegrakis, I. (Yannis)" userId="4f35c71a-e81a-4f2c-8f83-d7dd3283ce80" providerId="ADAL" clId="{0EF2C871-2DE7-9143-8C22-78EAA803B6F5}" dt="2020-04-12T01:23:19.617" v="690" actId="27636"/>
          <ac:spMkLst>
            <pc:docMk/>
            <pc:sldMk cId="1722334922" sldId="291"/>
            <ac:spMk id="10243" creationId="{C078823D-36F9-C748-9147-539E9947672D}"/>
          </ac:spMkLst>
        </pc:spChg>
      </pc:sldChg>
      <pc:sldChg chg="modSp add setBg">
        <pc:chgData name="Velegrakis, I. (Yannis)" userId="4f35c71a-e81a-4f2c-8f83-d7dd3283ce80" providerId="ADAL" clId="{0EF2C871-2DE7-9143-8C22-78EAA803B6F5}" dt="2020-04-12T01:23:30.963" v="691" actId="27636"/>
        <pc:sldMkLst>
          <pc:docMk/>
          <pc:sldMk cId="2484451096" sldId="292"/>
        </pc:sldMkLst>
        <pc:spChg chg="mod">
          <ac:chgData name="Velegrakis, I. (Yannis)" userId="4f35c71a-e81a-4f2c-8f83-d7dd3283ce80" providerId="ADAL" clId="{0EF2C871-2DE7-9143-8C22-78EAA803B6F5}" dt="2020-04-12T00:47:31.191" v="523" actId="27636"/>
          <ac:spMkLst>
            <pc:docMk/>
            <pc:sldMk cId="2484451096" sldId="292"/>
            <ac:spMk id="11266" creationId="{0D973482-5DB7-D143-AB9B-9E4214639C6D}"/>
          </ac:spMkLst>
        </pc:spChg>
        <pc:spChg chg="mod">
          <ac:chgData name="Velegrakis, I. (Yannis)" userId="4f35c71a-e81a-4f2c-8f83-d7dd3283ce80" providerId="ADAL" clId="{0EF2C871-2DE7-9143-8C22-78EAA803B6F5}" dt="2020-04-12T01:23:30.963" v="691" actId="27636"/>
          <ac:spMkLst>
            <pc:docMk/>
            <pc:sldMk cId="2484451096" sldId="292"/>
            <ac:spMk id="11267" creationId="{38241953-30FD-9743-A18A-12D222746D8A}"/>
          </ac:spMkLst>
        </pc:spChg>
      </pc:sldChg>
      <pc:sldChg chg="modSp add setBg">
        <pc:chgData name="Velegrakis, I. (Yannis)" userId="4f35c71a-e81a-4f2c-8f83-d7dd3283ce80" providerId="ADAL" clId="{0EF2C871-2DE7-9143-8C22-78EAA803B6F5}" dt="2020-04-12T01:23:31.659" v="692" actId="27636"/>
        <pc:sldMkLst>
          <pc:docMk/>
          <pc:sldMk cId="180491014" sldId="293"/>
        </pc:sldMkLst>
        <pc:spChg chg="mod">
          <ac:chgData name="Velegrakis, I. (Yannis)" userId="4f35c71a-e81a-4f2c-8f83-d7dd3283ce80" providerId="ADAL" clId="{0EF2C871-2DE7-9143-8C22-78EAA803B6F5}" dt="2020-04-12T00:47:37.692" v="527" actId="27636"/>
          <ac:spMkLst>
            <pc:docMk/>
            <pc:sldMk cId="180491014" sldId="293"/>
            <ac:spMk id="12290" creationId="{B5F3E2D9-C03B-614E-B785-5F8C866B9428}"/>
          </ac:spMkLst>
        </pc:spChg>
        <pc:spChg chg="mod">
          <ac:chgData name="Velegrakis, I. (Yannis)" userId="4f35c71a-e81a-4f2c-8f83-d7dd3283ce80" providerId="ADAL" clId="{0EF2C871-2DE7-9143-8C22-78EAA803B6F5}" dt="2020-04-12T01:23:31.659" v="692" actId="27636"/>
          <ac:spMkLst>
            <pc:docMk/>
            <pc:sldMk cId="180491014" sldId="293"/>
            <ac:spMk id="12291" creationId="{AC32E02D-D472-4543-8BFE-0AE43AAEF2FC}"/>
          </ac:spMkLst>
        </pc:spChg>
      </pc:sldChg>
      <pc:sldChg chg="modSp add setBg">
        <pc:chgData name="Velegrakis, I. (Yannis)" userId="4f35c71a-e81a-4f2c-8f83-d7dd3283ce80" providerId="ADAL" clId="{0EF2C871-2DE7-9143-8C22-78EAA803B6F5}" dt="2020-04-12T00:47:44.039" v="530" actId="27636"/>
        <pc:sldMkLst>
          <pc:docMk/>
          <pc:sldMk cId="1084175447" sldId="294"/>
        </pc:sldMkLst>
        <pc:spChg chg="mod">
          <ac:chgData name="Velegrakis, I. (Yannis)" userId="4f35c71a-e81a-4f2c-8f83-d7dd3283ce80" providerId="ADAL" clId="{0EF2C871-2DE7-9143-8C22-78EAA803B6F5}" dt="2020-04-12T00:47:44.039" v="530" actId="27636"/>
          <ac:spMkLst>
            <pc:docMk/>
            <pc:sldMk cId="1084175447" sldId="294"/>
            <ac:spMk id="13314" creationId="{708B5C82-81B7-D642-A022-03F605A7011E}"/>
          </ac:spMkLst>
        </pc:spChg>
      </pc:sldChg>
      <pc:sldChg chg="modSp add setBg">
        <pc:chgData name="Velegrakis, I. (Yannis)" userId="4f35c71a-e81a-4f2c-8f83-d7dd3283ce80" providerId="ADAL" clId="{0EF2C871-2DE7-9143-8C22-78EAA803B6F5}" dt="2020-04-12T01:23:31.700" v="693" actId="27636"/>
        <pc:sldMkLst>
          <pc:docMk/>
          <pc:sldMk cId="4157227945" sldId="295"/>
        </pc:sldMkLst>
        <pc:spChg chg="mod">
          <ac:chgData name="Velegrakis, I. (Yannis)" userId="4f35c71a-e81a-4f2c-8f83-d7dd3283ce80" providerId="ADAL" clId="{0EF2C871-2DE7-9143-8C22-78EAA803B6F5}" dt="2020-04-12T00:47:49.821" v="533" actId="27636"/>
          <ac:spMkLst>
            <pc:docMk/>
            <pc:sldMk cId="4157227945" sldId="295"/>
            <ac:spMk id="14338" creationId="{7B99E756-8C8F-EF4C-A6F3-FE80AA7D0ACA}"/>
          </ac:spMkLst>
        </pc:spChg>
        <pc:spChg chg="mod">
          <ac:chgData name="Velegrakis, I. (Yannis)" userId="4f35c71a-e81a-4f2c-8f83-d7dd3283ce80" providerId="ADAL" clId="{0EF2C871-2DE7-9143-8C22-78EAA803B6F5}" dt="2020-04-12T01:23:31.700" v="693" actId="27636"/>
          <ac:spMkLst>
            <pc:docMk/>
            <pc:sldMk cId="4157227945" sldId="295"/>
            <ac:spMk id="14339" creationId="{9DD00688-3D80-A841-9F15-EC40CA1B2140}"/>
          </ac:spMkLst>
        </pc:spChg>
      </pc:sldChg>
      <pc:sldChg chg="addSp delSp modSp add">
        <pc:chgData name="Velegrakis, I. (Yannis)" userId="4f35c71a-e81a-4f2c-8f83-d7dd3283ce80" providerId="ADAL" clId="{0EF2C871-2DE7-9143-8C22-78EAA803B6F5}" dt="2020-04-12T00:50:42.278" v="580" actId="790"/>
        <pc:sldMkLst>
          <pc:docMk/>
          <pc:sldMk cId="1245890247" sldId="296"/>
        </pc:sldMkLst>
        <pc:spChg chg="del mod">
          <ac:chgData name="Velegrakis, I. (Yannis)" userId="4f35c71a-e81a-4f2c-8f83-d7dd3283ce80" providerId="ADAL" clId="{0EF2C871-2DE7-9143-8C22-78EAA803B6F5}" dt="2020-04-12T00:49:46.011" v="536"/>
          <ac:spMkLst>
            <pc:docMk/>
            <pc:sldMk cId="1245890247" sldId="296"/>
            <ac:spMk id="2" creationId="{7D01FDE4-72FD-F849-ACBC-BC55D74727F7}"/>
          </ac:spMkLst>
        </pc:spChg>
        <pc:spChg chg="add mod">
          <ac:chgData name="Velegrakis, I. (Yannis)" userId="4f35c71a-e81a-4f2c-8f83-d7dd3283ce80" providerId="ADAL" clId="{0EF2C871-2DE7-9143-8C22-78EAA803B6F5}" dt="2020-04-12T00:49:53.681" v="565" actId="20577"/>
          <ac:spMkLst>
            <pc:docMk/>
            <pc:sldMk cId="1245890247" sldId="296"/>
            <ac:spMk id="3" creationId="{B05831DB-D32B-9343-8F3F-EEF33504DA1C}"/>
          </ac:spMkLst>
        </pc:spChg>
        <pc:spChg chg="add mod">
          <ac:chgData name="Velegrakis, I. (Yannis)" userId="4f35c71a-e81a-4f2c-8f83-d7dd3283ce80" providerId="ADAL" clId="{0EF2C871-2DE7-9143-8C22-78EAA803B6F5}" dt="2020-04-12T00:50:42.278" v="580" actId="790"/>
          <ac:spMkLst>
            <pc:docMk/>
            <pc:sldMk cId="1245890247" sldId="296"/>
            <ac:spMk id="4" creationId="{9DB5A1E7-BF6E-7A4F-9279-C56ACAD26651}"/>
          </ac:spMkLst>
        </pc:spChg>
      </pc:sldChg>
      <pc:sldChg chg="modSp add">
        <pc:chgData name="Velegrakis, I. (Yannis)" userId="4f35c71a-e81a-4f2c-8f83-d7dd3283ce80" providerId="ADAL" clId="{0EF2C871-2DE7-9143-8C22-78EAA803B6F5}" dt="2020-04-12T00:52:28.976" v="588" actId="20577"/>
        <pc:sldMkLst>
          <pc:docMk/>
          <pc:sldMk cId="691977502" sldId="297"/>
        </pc:sldMkLst>
        <pc:spChg chg="mod">
          <ac:chgData name="Velegrakis, I. (Yannis)" userId="4f35c71a-e81a-4f2c-8f83-d7dd3283ce80" providerId="ADAL" clId="{0EF2C871-2DE7-9143-8C22-78EAA803B6F5}" dt="2020-04-12T00:52:28.976" v="588" actId="20577"/>
          <ac:spMkLst>
            <pc:docMk/>
            <pc:sldMk cId="691977502" sldId="297"/>
            <ac:spMk id="7170" creationId="{D0BFC066-B7F9-8C4A-A6E8-41C546E4B105}"/>
          </ac:spMkLst>
        </pc:spChg>
        <pc:spChg chg="mod">
          <ac:chgData name="Velegrakis, I. (Yannis)" userId="4f35c71a-e81a-4f2c-8f83-d7dd3283ce80" providerId="ADAL" clId="{0EF2C871-2DE7-9143-8C22-78EAA803B6F5}" dt="2020-04-12T00:52:16.279" v="585"/>
          <ac:spMkLst>
            <pc:docMk/>
            <pc:sldMk cId="691977502" sldId="297"/>
            <ac:spMk id="7171" creationId="{553EA9D1-4259-184D-B777-D50A82FD5802}"/>
          </ac:spMkLst>
        </pc:spChg>
      </pc:sldChg>
      <pc:sldChg chg="add del">
        <pc:chgData name="Velegrakis, I. (Yannis)" userId="4f35c71a-e81a-4f2c-8f83-d7dd3283ce80" providerId="ADAL" clId="{0EF2C871-2DE7-9143-8C22-78EAA803B6F5}" dt="2020-04-12T00:52:01.619" v="582" actId="2696"/>
        <pc:sldMkLst>
          <pc:docMk/>
          <pc:sldMk cId="2354412631" sldId="297"/>
        </pc:sldMkLst>
      </pc:sldChg>
      <pc:sldChg chg="modSp add">
        <pc:chgData name="Velegrakis, I. (Yannis)" userId="4f35c71a-e81a-4f2c-8f83-d7dd3283ce80" providerId="ADAL" clId="{0EF2C871-2DE7-9143-8C22-78EAA803B6F5}" dt="2020-04-12T00:52:42.702" v="591"/>
        <pc:sldMkLst>
          <pc:docMk/>
          <pc:sldMk cId="872330587" sldId="298"/>
        </pc:sldMkLst>
        <pc:spChg chg="mod">
          <ac:chgData name="Velegrakis, I. (Yannis)" userId="4f35c71a-e81a-4f2c-8f83-d7dd3283ce80" providerId="ADAL" clId="{0EF2C871-2DE7-9143-8C22-78EAA803B6F5}" dt="2020-04-12T00:52:42.702" v="591"/>
          <ac:spMkLst>
            <pc:docMk/>
            <pc:sldMk cId="872330587" sldId="298"/>
            <ac:spMk id="9218" creationId="{627227FE-7055-AA47-B400-FEB9018A2222}"/>
          </ac:spMkLst>
        </pc:spChg>
        <pc:spChg chg="mod">
          <ac:chgData name="Velegrakis, I. (Yannis)" userId="4f35c71a-e81a-4f2c-8f83-d7dd3283ce80" providerId="ADAL" clId="{0EF2C871-2DE7-9143-8C22-78EAA803B6F5}" dt="2020-04-12T00:52:36.586" v="589"/>
          <ac:spMkLst>
            <pc:docMk/>
            <pc:sldMk cId="872330587" sldId="298"/>
            <ac:spMk id="9219" creationId="{9D1BE99C-8954-A248-A47A-CA129F2D077D}"/>
          </ac:spMkLst>
        </pc:spChg>
      </pc:sldChg>
      <pc:sldChg chg="modSp add">
        <pc:chgData name="Velegrakis, I. (Yannis)" userId="4f35c71a-e81a-4f2c-8f83-d7dd3283ce80" providerId="ADAL" clId="{0EF2C871-2DE7-9143-8C22-78EAA803B6F5}" dt="2020-04-12T00:52:57.192" v="594"/>
        <pc:sldMkLst>
          <pc:docMk/>
          <pc:sldMk cId="431977185" sldId="299"/>
        </pc:sldMkLst>
        <pc:spChg chg="mod">
          <ac:chgData name="Velegrakis, I. (Yannis)" userId="4f35c71a-e81a-4f2c-8f83-d7dd3283ce80" providerId="ADAL" clId="{0EF2C871-2DE7-9143-8C22-78EAA803B6F5}" dt="2020-04-12T00:52:57.192" v="594"/>
          <ac:spMkLst>
            <pc:docMk/>
            <pc:sldMk cId="431977185" sldId="299"/>
            <ac:spMk id="11266" creationId="{D30E56D0-3D56-1542-A20C-2F1982635393}"/>
          </ac:spMkLst>
        </pc:spChg>
        <pc:spChg chg="mod">
          <ac:chgData name="Velegrakis, I. (Yannis)" userId="4f35c71a-e81a-4f2c-8f83-d7dd3283ce80" providerId="ADAL" clId="{0EF2C871-2DE7-9143-8C22-78EAA803B6F5}" dt="2020-04-12T00:52:51.733" v="592"/>
          <ac:spMkLst>
            <pc:docMk/>
            <pc:sldMk cId="431977185" sldId="299"/>
            <ac:spMk id="11267" creationId="{F4DFDCAE-86B4-4E41-A4D3-F1B6FEEFB766}"/>
          </ac:spMkLst>
        </pc:spChg>
      </pc:sldChg>
      <pc:sldChg chg="delSp modSp add">
        <pc:chgData name="Velegrakis, I. (Yannis)" userId="4f35c71a-e81a-4f2c-8f83-d7dd3283ce80" providerId="ADAL" clId="{0EF2C871-2DE7-9143-8C22-78EAA803B6F5}" dt="2020-04-12T00:53:47.448" v="604" actId="1076"/>
        <pc:sldMkLst>
          <pc:docMk/>
          <pc:sldMk cId="2084898473" sldId="300"/>
        </pc:sldMkLst>
        <pc:spChg chg="mod">
          <ac:chgData name="Velegrakis, I. (Yannis)" userId="4f35c71a-e81a-4f2c-8f83-d7dd3283ce80" providerId="ADAL" clId="{0EF2C871-2DE7-9143-8C22-78EAA803B6F5}" dt="2020-04-12T00:53:09.826" v="597"/>
          <ac:spMkLst>
            <pc:docMk/>
            <pc:sldMk cId="2084898473" sldId="300"/>
            <ac:spMk id="13314" creationId="{D72EADFC-8C75-8648-AA09-A4E7E337E137}"/>
          </ac:spMkLst>
        </pc:spChg>
        <pc:spChg chg="del mod">
          <ac:chgData name="Velegrakis, I. (Yannis)" userId="4f35c71a-e81a-4f2c-8f83-d7dd3283ce80" providerId="ADAL" clId="{0EF2C871-2DE7-9143-8C22-78EAA803B6F5}" dt="2020-04-12T00:53:43.763" v="603" actId="478"/>
          <ac:spMkLst>
            <pc:docMk/>
            <pc:sldMk cId="2084898473" sldId="300"/>
            <ac:spMk id="13315" creationId="{6B5F30AD-B19B-5847-95E8-71F9745F6352}"/>
          </ac:spMkLst>
        </pc:spChg>
        <pc:spChg chg="mod">
          <ac:chgData name="Velegrakis, I. (Yannis)" userId="4f35c71a-e81a-4f2c-8f83-d7dd3283ce80" providerId="ADAL" clId="{0EF2C871-2DE7-9143-8C22-78EAA803B6F5}" dt="2020-04-12T00:53:47.448" v="604" actId="1076"/>
          <ac:spMkLst>
            <pc:docMk/>
            <pc:sldMk cId="2084898473" sldId="300"/>
            <ac:spMk id="13316" creationId="{B02F8FDF-B984-0A49-8B33-C989E5A0BEB6}"/>
          </ac:spMkLst>
        </pc:spChg>
      </pc:sldChg>
      <pc:sldChg chg="modSp add">
        <pc:chgData name="Velegrakis, I. (Yannis)" userId="4f35c71a-e81a-4f2c-8f83-d7dd3283ce80" providerId="ADAL" clId="{0EF2C871-2DE7-9143-8C22-78EAA803B6F5}" dt="2020-04-12T00:53:34.633" v="601" actId="1076"/>
        <pc:sldMkLst>
          <pc:docMk/>
          <pc:sldMk cId="131022806" sldId="301"/>
        </pc:sldMkLst>
        <pc:spChg chg="mod">
          <ac:chgData name="Velegrakis, I. (Yannis)" userId="4f35c71a-e81a-4f2c-8f83-d7dd3283ce80" providerId="ADAL" clId="{0EF2C871-2DE7-9143-8C22-78EAA803B6F5}" dt="2020-04-12T00:53:34.633" v="601" actId="1076"/>
          <ac:spMkLst>
            <pc:docMk/>
            <pc:sldMk cId="131022806" sldId="301"/>
            <ac:spMk id="105" creationId="{E098FB8F-52D8-B346-A5BE-5B56E8758F73}"/>
          </ac:spMkLst>
        </pc:spChg>
        <pc:spChg chg="mod">
          <ac:chgData name="Velegrakis, I. (Yannis)" userId="4f35c71a-e81a-4f2c-8f83-d7dd3283ce80" providerId="ADAL" clId="{0EF2C871-2DE7-9143-8C22-78EAA803B6F5}" dt="2020-04-12T00:53:21.066" v="600"/>
          <ac:spMkLst>
            <pc:docMk/>
            <pc:sldMk cId="131022806" sldId="301"/>
            <ac:spMk id="15362" creationId="{37C6DB78-47F5-524F-8066-E1A90D1393CD}"/>
          </ac:spMkLst>
        </pc:spChg>
        <pc:spChg chg="mod">
          <ac:chgData name="Velegrakis, I. (Yannis)" userId="4f35c71a-e81a-4f2c-8f83-d7dd3283ce80" providerId="ADAL" clId="{0EF2C871-2DE7-9143-8C22-78EAA803B6F5}" dt="2020-04-12T00:53:15.253" v="598"/>
          <ac:spMkLst>
            <pc:docMk/>
            <pc:sldMk cId="131022806" sldId="301"/>
            <ac:spMk id="15363" creationId="{10E3E629-771F-5D41-A3E4-785099B78788}"/>
          </ac:spMkLst>
        </pc:spChg>
      </pc:sldChg>
      <pc:sldChg chg="modSp add setBg">
        <pc:chgData name="Velegrakis, I. (Yannis)" userId="4f35c71a-e81a-4f2c-8f83-d7dd3283ce80" providerId="ADAL" clId="{0EF2C871-2DE7-9143-8C22-78EAA803B6F5}" dt="2020-04-12T01:23:43.845" v="694" actId="27636"/>
        <pc:sldMkLst>
          <pc:docMk/>
          <pc:sldMk cId="1593001109" sldId="302"/>
        </pc:sldMkLst>
        <pc:spChg chg="mod">
          <ac:chgData name="Velegrakis, I. (Yannis)" userId="4f35c71a-e81a-4f2c-8f83-d7dd3283ce80" providerId="ADAL" clId="{0EF2C871-2DE7-9143-8C22-78EAA803B6F5}" dt="2020-04-12T01:23:43.845" v="694" actId="27636"/>
          <ac:spMkLst>
            <pc:docMk/>
            <pc:sldMk cId="1593001109" sldId="302"/>
            <ac:spMk id="8194" creationId="{4F4C6E48-D558-FB41-8295-4BFE99ABC14F}"/>
          </ac:spMkLst>
        </pc:spChg>
      </pc:sldChg>
      <pc:sldChg chg="modSp add setBg">
        <pc:chgData name="Velegrakis, I. (Yannis)" userId="4f35c71a-e81a-4f2c-8f83-d7dd3283ce80" providerId="ADAL" clId="{0EF2C871-2DE7-9143-8C22-78EAA803B6F5}" dt="2020-04-12T01:23:52.881" v="695" actId="27636"/>
        <pc:sldMkLst>
          <pc:docMk/>
          <pc:sldMk cId="3765892605" sldId="303"/>
        </pc:sldMkLst>
        <pc:spChg chg="mod">
          <ac:chgData name="Velegrakis, I. (Yannis)" userId="4f35c71a-e81a-4f2c-8f83-d7dd3283ce80" providerId="ADAL" clId="{0EF2C871-2DE7-9143-8C22-78EAA803B6F5}" dt="2020-04-12T01:23:52.881" v="695" actId="27636"/>
          <ac:spMkLst>
            <pc:docMk/>
            <pc:sldMk cId="3765892605" sldId="303"/>
            <ac:spMk id="9218" creationId="{E043E9F4-D6BE-A841-8343-ECE9497E4F71}"/>
          </ac:spMkLst>
        </pc:spChg>
      </pc:sldChg>
      <pc:sldChg chg="modSp add setBg">
        <pc:chgData name="Velegrakis, I. (Yannis)" userId="4f35c71a-e81a-4f2c-8f83-d7dd3283ce80" providerId="ADAL" clId="{0EF2C871-2DE7-9143-8C22-78EAA803B6F5}" dt="2020-04-12T01:24:04.322" v="696" actId="27636"/>
        <pc:sldMkLst>
          <pc:docMk/>
          <pc:sldMk cId="143340823" sldId="304"/>
        </pc:sldMkLst>
        <pc:spChg chg="mod">
          <ac:chgData name="Velegrakis, I. (Yannis)" userId="4f35c71a-e81a-4f2c-8f83-d7dd3283ce80" providerId="ADAL" clId="{0EF2C871-2DE7-9143-8C22-78EAA803B6F5}" dt="2020-04-12T01:24:04.322" v="696" actId="27636"/>
          <ac:spMkLst>
            <pc:docMk/>
            <pc:sldMk cId="143340823" sldId="304"/>
            <ac:spMk id="10242" creationId="{1146A0D9-68FF-044F-94D4-107028047B71}"/>
          </ac:spMkLst>
        </pc:spChg>
      </pc:sldChg>
      <pc:sldChg chg="modSp add setBg">
        <pc:chgData name="Velegrakis, I. (Yannis)" userId="4f35c71a-e81a-4f2c-8f83-d7dd3283ce80" providerId="ADAL" clId="{0EF2C871-2DE7-9143-8C22-78EAA803B6F5}" dt="2020-04-12T01:24:12.420" v="697" actId="27636"/>
        <pc:sldMkLst>
          <pc:docMk/>
          <pc:sldMk cId="1779096036" sldId="305"/>
        </pc:sldMkLst>
        <pc:spChg chg="mod">
          <ac:chgData name="Velegrakis, I. (Yannis)" userId="4f35c71a-e81a-4f2c-8f83-d7dd3283ce80" providerId="ADAL" clId="{0EF2C871-2DE7-9143-8C22-78EAA803B6F5}" dt="2020-04-12T01:24:12.420" v="697" actId="27636"/>
          <ac:spMkLst>
            <pc:docMk/>
            <pc:sldMk cId="1779096036" sldId="305"/>
            <ac:spMk id="11266" creationId="{C475F85A-F397-234A-9B01-30899354D346}"/>
          </ac:spMkLst>
        </pc:spChg>
      </pc:sldChg>
      <pc:sldChg chg="modSp add setBg modNotesTx">
        <pc:chgData name="Velegrakis, I. (Yannis)" userId="4f35c71a-e81a-4f2c-8f83-d7dd3283ce80" providerId="ADAL" clId="{0EF2C871-2DE7-9143-8C22-78EAA803B6F5}" dt="2020-04-12T01:24:13.425" v="699" actId="27636"/>
        <pc:sldMkLst>
          <pc:docMk/>
          <pc:sldMk cId="3756354981" sldId="306"/>
        </pc:sldMkLst>
        <pc:spChg chg="mod">
          <ac:chgData name="Velegrakis, I. (Yannis)" userId="4f35c71a-e81a-4f2c-8f83-d7dd3283ce80" providerId="ADAL" clId="{0EF2C871-2DE7-9143-8C22-78EAA803B6F5}" dt="2020-04-12T01:24:13.425" v="699" actId="27636"/>
          <ac:spMkLst>
            <pc:docMk/>
            <pc:sldMk cId="3756354981" sldId="306"/>
            <ac:spMk id="12290" creationId="{FC484B5F-8670-3D4E-A7A1-830382FCF4BF}"/>
          </ac:spMkLst>
        </pc:spChg>
        <pc:spChg chg="mod">
          <ac:chgData name="Velegrakis, I. (Yannis)" userId="4f35c71a-e81a-4f2c-8f83-d7dd3283ce80" providerId="ADAL" clId="{0EF2C871-2DE7-9143-8C22-78EAA803B6F5}" dt="2020-04-12T01:24:13.422" v="698" actId="27636"/>
          <ac:spMkLst>
            <pc:docMk/>
            <pc:sldMk cId="3756354981" sldId="306"/>
            <ac:spMk id="12291" creationId="{D504F509-0DA4-1D4D-9551-6DD8E4D83272}"/>
          </ac:spMkLst>
        </pc:spChg>
      </pc:sldChg>
      <pc:sldChg chg="addSp modSp add">
        <pc:chgData name="Velegrakis, I. (Yannis)" userId="4f35c71a-e81a-4f2c-8f83-d7dd3283ce80" providerId="ADAL" clId="{0EF2C871-2DE7-9143-8C22-78EAA803B6F5}" dt="2020-04-12T01:24:20.122" v="700" actId="27636"/>
        <pc:sldMkLst>
          <pc:docMk/>
          <pc:sldMk cId="1325715619" sldId="307"/>
        </pc:sldMkLst>
        <pc:spChg chg="mod">
          <ac:chgData name="Velegrakis, I. (Yannis)" userId="4f35c71a-e81a-4f2c-8f83-d7dd3283ce80" providerId="ADAL" clId="{0EF2C871-2DE7-9143-8C22-78EAA803B6F5}" dt="2020-04-12T01:24:20.122" v="700" actId="27636"/>
          <ac:spMkLst>
            <pc:docMk/>
            <pc:sldMk cId="1325715619" sldId="307"/>
            <ac:spMk id="2" creationId="{3CA53165-1D3C-984A-82D2-205E53F136E5}"/>
          </ac:spMkLst>
        </pc:spChg>
        <pc:spChg chg="add">
          <ac:chgData name="Velegrakis, I. (Yannis)" userId="4f35c71a-e81a-4f2c-8f83-d7dd3283ce80" providerId="ADAL" clId="{0EF2C871-2DE7-9143-8C22-78EAA803B6F5}" dt="2020-04-12T01:17:07.843" v="619"/>
          <ac:spMkLst>
            <pc:docMk/>
            <pc:sldMk cId="1325715619" sldId="307"/>
            <ac:spMk id="4" creationId="{777278D0-B7FA-204C-8F01-33643E6863B9}"/>
          </ac:spMkLst>
        </pc:spChg>
        <pc:grpChg chg="add mod">
          <ac:chgData name="Velegrakis, I. (Yannis)" userId="4f35c71a-e81a-4f2c-8f83-d7dd3283ce80" providerId="ADAL" clId="{0EF2C871-2DE7-9143-8C22-78EAA803B6F5}" dt="2020-04-12T01:17:07.843" v="619"/>
          <ac:grpSpMkLst>
            <pc:docMk/>
            <pc:sldMk cId="1325715619" sldId="307"/>
            <ac:grpSpMk id="3" creationId="{8C04FA49-B3E8-534E-90F8-FBC730A9E30C}"/>
          </ac:grpSpMkLst>
        </pc:grpChg>
        <pc:picChg chg="add">
          <ac:chgData name="Velegrakis, I. (Yannis)" userId="4f35c71a-e81a-4f2c-8f83-d7dd3283ce80" providerId="ADAL" clId="{0EF2C871-2DE7-9143-8C22-78EAA803B6F5}" dt="2020-04-12T01:17:07.843" v="619"/>
          <ac:picMkLst>
            <pc:docMk/>
            <pc:sldMk cId="1325715619" sldId="307"/>
            <ac:picMk id="5" creationId="{C6CF85BE-4D8C-1545-9905-F5AD045FB860}"/>
          </ac:picMkLst>
        </pc:picChg>
      </pc:sldChg>
      <pc:sldChg chg="addSp modSp add">
        <pc:chgData name="Velegrakis, I. (Yannis)" userId="4f35c71a-e81a-4f2c-8f83-d7dd3283ce80" providerId="ADAL" clId="{0EF2C871-2DE7-9143-8C22-78EAA803B6F5}" dt="2020-04-12T01:24:25.078" v="701" actId="27636"/>
        <pc:sldMkLst>
          <pc:docMk/>
          <pc:sldMk cId="1010457192" sldId="308"/>
        </pc:sldMkLst>
        <pc:spChg chg="mod">
          <ac:chgData name="Velegrakis, I. (Yannis)" userId="4f35c71a-e81a-4f2c-8f83-d7dd3283ce80" providerId="ADAL" clId="{0EF2C871-2DE7-9143-8C22-78EAA803B6F5}" dt="2020-04-12T01:24:25.078" v="701" actId="27636"/>
          <ac:spMkLst>
            <pc:docMk/>
            <pc:sldMk cId="1010457192" sldId="308"/>
            <ac:spMk id="2" creationId="{E4A4B8F7-71E8-6944-85B8-2322B5F02DFA}"/>
          </ac:spMkLst>
        </pc:spChg>
        <pc:spChg chg="add">
          <ac:chgData name="Velegrakis, I. (Yannis)" userId="4f35c71a-e81a-4f2c-8f83-d7dd3283ce80" providerId="ADAL" clId="{0EF2C871-2DE7-9143-8C22-78EAA803B6F5}" dt="2020-04-12T01:17:42.815" v="642"/>
          <ac:spMkLst>
            <pc:docMk/>
            <pc:sldMk cId="1010457192" sldId="308"/>
            <ac:spMk id="4" creationId="{2D012220-4EA6-FC44-9862-12E7A4C4CC46}"/>
          </ac:spMkLst>
        </pc:spChg>
        <pc:grpChg chg="add mod">
          <ac:chgData name="Velegrakis, I. (Yannis)" userId="4f35c71a-e81a-4f2c-8f83-d7dd3283ce80" providerId="ADAL" clId="{0EF2C871-2DE7-9143-8C22-78EAA803B6F5}" dt="2020-04-12T01:17:42.815" v="642"/>
          <ac:grpSpMkLst>
            <pc:docMk/>
            <pc:sldMk cId="1010457192" sldId="308"/>
            <ac:grpSpMk id="3" creationId="{87FF6F6F-CCE8-AE4E-B652-72658D6C4847}"/>
          </ac:grpSpMkLst>
        </pc:grpChg>
        <pc:picChg chg="add">
          <ac:chgData name="Velegrakis, I. (Yannis)" userId="4f35c71a-e81a-4f2c-8f83-d7dd3283ce80" providerId="ADAL" clId="{0EF2C871-2DE7-9143-8C22-78EAA803B6F5}" dt="2020-04-12T01:17:42.815" v="642"/>
          <ac:picMkLst>
            <pc:docMk/>
            <pc:sldMk cId="1010457192" sldId="308"/>
            <ac:picMk id="5" creationId="{8FD6761C-9E1F-CA4D-9B35-34ADB4E7CF60}"/>
          </ac:picMkLst>
        </pc:picChg>
      </pc:sldChg>
      <pc:sldChg chg="modSp add setBg">
        <pc:chgData name="Velegrakis, I. (Yannis)" userId="4f35c71a-e81a-4f2c-8f83-d7dd3283ce80" providerId="ADAL" clId="{0EF2C871-2DE7-9143-8C22-78EAA803B6F5}" dt="2020-04-12T01:24:29.340" v="702" actId="27636"/>
        <pc:sldMkLst>
          <pc:docMk/>
          <pc:sldMk cId="2589355754" sldId="309"/>
        </pc:sldMkLst>
        <pc:spChg chg="mod">
          <ac:chgData name="Velegrakis, I. (Yannis)" userId="4f35c71a-e81a-4f2c-8f83-d7dd3283ce80" providerId="ADAL" clId="{0EF2C871-2DE7-9143-8C22-78EAA803B6F5}" dt="2020-04-12T01:24:29.340" v="702" actId="27636"/>
          <ac:spMkLst>
            <pc:docMk/>
            <pc:sldMk cId="2589355754" sldId="309"/>
            <ac:spMk id="8194" creationId="{9FAE0841-932A-DA48-8C44-FF450DCB92C0}"/>
          </ac:spMkLst>
        </pc:spChg>
      </pc:sldChg>
      <pc:sldChg chg="modSp add del">
        <pc:chgData name="Velegrakis, I. (Yannis)" userId="4f35c71a-e81a-4f2c-8f83-d7dd3283ce80" providerId="ADAL" clId="{0EF2C871-2DE7-9143-8C22-78EAA803B6F5}" dt="2020-04-12T01:19:07.237" v="645" actId="2696"/>
        <pc:sldMkLst>
          <pc:docMk/>
          <pc:sldMk cId="3839872307" sldId="309"/>
        </pc:sldMkLst>
        <pc:spChg chg="mod">
          <ac:chgData name="Velegrakis, I. (Yannis)" userId="4f35c71a-e81a-4f2c-8f83-d7dd3283ce80" providerId="ADAL" clId="{0EF2C871-2DE7-9143-8C22-78EAA803B6F5}" dt="2020-04-12T01:19:05.406" v="644" actId="27636"/>
          <ac:spMkLst>
            <pc:docMk/>
            <pc:sldMk cId="3839872307" sldId="309"/>
            <ac:spMk id="2" creationId="{05C340E9-E386-614C-9C37-9996AEE6549F}"/>
          </ac:spMkLst>
        </pc:spChg>
      </pc:sldChg>
      <pc:sldChg chg="modSp add setBg">
        <pc:chgData name="Velegrakis, I. (Yannis)" userId="4f35c71a-e81a-4f2c-8f83-d7dd3283ce80" providerId="ADAL" clId="{0EF2C871-2DE7-9143-8C22-78EAA803B6F5}" dt="2020-04-12T01:19:11.733" v="648" actId="27636"/>
        <pc:sldMkLst>
          <pc:docMk/>
          <pc:sldMk cId="2526552693" sldId="310"/>
        </pc:sldMkLst>
        <pc:spChg chg="mod">
          <ac:chgData name="Velegrakis, I. (Yannis)" userId="4f35c71a-e81a-4f2c-8f83-d7dd3283ce80" providerId="ADAL" clId="{0EF2C871-2DE7-9143-8C22-78EAA803B6F5}" dt="2020-04-12T01:19:11.733" v="648" actId="27636"/>
          <ac:spMkLst>
            <pc:docMk/>
            <pc:sldMk cId="2526552693" sldId="310"/>
            <ac:spMk id="9218" creationId="{06425DE3-B596-DE49-9C53-00EB99F8CBC3}"/>
          </ac:spMkLst>
        </pc:spChg>
      </pc:sldChg>
      <pc:sldChg chg="modSp add setBg">
        <pc:chgData name="Velegrakis, I. (Yannis)" userId="4f35c71a-e81a-4f2c-8f83-d7dd3283ce80" providerId="ADAL" clId="{0EF2C871-2DE7-9143-8C22-78EAA803B6F5}" dt="2020-04-12T01:24:57.102" v="703" actId="27636"/>
        <pc:sldMkLst>
          <pc:docMk/>
          <pc:sldMk cId="600805056" sldId="311"/>
        </pc:sldMkLst>
        <pc:spChg chg="mod">
          <ac:chgData name="Velegrakis, I. (Yannis)" userId="4f35c71a-e81a-4f2c-8f83-d7dd3283ce80" providerId="ADAL" clId="{0EF2C871-2DE7-9143-8C22-78EAA803B6F5}" dt="2020-04-12T01:24:57.102" v="703" actId="27636"/>
          <ac:spMkLst>
            <pc:docMk/>
            <pc:sldMk cId="600805056" sldId="311"/>
            <ac:spMk id="10242" creationId="{6FF0FEA5-203B-864D-9FE7-AC798DF2DE2B}"/>
          </ac:spMkLst>
        </pc:spChg>
      </pc:sldChg>
      <pc:sldChg chg="modSp add setBg">
        <pc:chgData name="Velegrakis, I. (Yannis)" userId="4f35c71a-e81a-4f2c-8f83-d7dd3283ce80" providerId="ADAL" clId="{0EF2C871-2DE7-9143-8C22-78EAA803B6F5}" dt="2020-04-12T01:24:57.166" v="705" actId="27636"/>
        <pc:sldMkLst>
          <pc:docMk/>
          <pc:sldMk cId="2922192811" sldId="312"/>
        </pc:sldMkLst>
        <pc:spChg chg="mod">
          <ac:chgData name="Velegrakis, I. (Yannis)" userId="4f35c71a-e81a-4f2c-8f83-d7dd3283ce80" providerId="ADAL" clId="{0EF2C871-2DE7-9143-8C22-78EAA803B6F5}" dt="2020-04-12T01:24:57.146" v="704" actId="27636"/>
          <ac:spMkLst>
            <pc:docMk/>
            <pc:sldMk cId="2922192811" sldId="312"/>
            <ac:spMk id="11266" creationId="{FEC1755D-DCE7-354F-9BBD-7080424646AE}"/>
          </ac:spMkLst>
        </pc:spChg>
        <pc:spChg chg="mod">
          <ac:chgData name="Velegrakis, I. (Yannis)" userId="4f35c71a-e81a-4f2c-8f83-d7dd3283ce80" providerId="ADAL" clId="{0EF2C871-2DE7-9143-8C22-78EAA803B6F5}" dt="2020-04-12T01:24:57.166" v="705" actId="27636"/>
          <ac:spMkLst>
            <pc:docMk/>
            <pc:sldMk cId="2922192811" sldId="312"/>
            <ac:spMk id="11267" creationId="{B4406EFF-8B39-7A43-AE5C-D9345B36A9A8}"/>
          </ac:spMkLst>
        </pc:spChg>
      </pc:sldChg>
      <pc:sldChg chg="addSp modSp add">
        <pc:chgData name="Velegrakis, I. (Yannis)" userId="4f35c71a-e81a-4f2c-8f83-d7dd3283ce80" providerId="ADAL" clId="{0EF2C871-2DE7-9143-8C22-78EAA803B6F5}" dt="2020-04-12T01:25:05.259" v="706" actId="27636"/>
        <pc:sldMkLst>
          <pc:docMk/>
          <pc:sldMk cId="3039955675" sldId="313"/>
        </pc:sldMkLst>
        <pc:spChg chg="mod">
          <ac:chgData name="Velegrakis, I. (Yannis)" userId="4f35c71a-e81a-4f2c-8f83-d7dd3283ce80" providerId="ADAL" clId="{0EF2C871-2DE7-9143-8C22-78EAA803B6F5}" dt="2020-04-12T01:25:05.259" v="706" actId="27636"/>
          <ac:spMkLst>
            <pc:docMk/>
            <pc:sldMk cId="3039955675" sldId="313"/>
            <ac:spMk id="2" creationId="{064C4FB3-180A-FA45-A0E7-F042249D39E3}"/>
          </ac:spMkLst>
        </pc:spChg>
        <pc:spChg chg="add">
          <ac:chgData name="Velegrakis, I. (Yannis)" userId="4f35c71a-e81a-4f2c-8f83-d7dd3283ce80" providerId="ADAL" clId="{0EF2C871-2DE7-9143-8C22-78EAA803B6F5}" dt="2020-04-12T01:19:57.148" v="672"/>
          <ac:spMkLst>
            <pc:docMk/>
            <pc:sldMk cId="3039955675" sldId="313"/>
            <ac:spMk id="4" creationId="{09868FCD-0BA0-9E45-B866-D8DAD1190FB3}"/>
          </ac:spMkLst>
        </pc:spChg>
        <pc:grpChg chg="add mod">
          <ac:chgData name="Velegrakis, I. (Yannis)" userId="4f35c71a-e81a-4f2c-8f83-d7dd3283ce80" providerId="ADAL" clId="{0EF2C871-2DE7-9143-8C22-78EAA803B6F5}" dt="2020-04-12T01:19:57.148" v="672"/>
          <ac:grpSpMkLst>
            <pc:docMk/>
            <pc:sldMk cId="3039955675" sldId="313"/>
            <ac:grpSpMk id="3" creationId="{FB313446-10F6-3D49-BB87-DD9BC5216B85}"/>
          </ac:grpSpMkLst>
        </pc:grpChg>
        <pc:picChg chg="add">
          <ac:chgData name="Velegrakis, I. (Yannis)" userId="4f35c71a-e81a-4f2c-8f83-d7dd3283ce80" providerId="ADAL" clId="{0EF2C871-2DE7-9143-8C22-78EAA803B6F5}" dt="2020-04-12T01:19:57.148" v="672"/>
          <ac:picMkLst>
            <pc:docMk/>
            <pc:sldMk cId="3039955675" sldId="313"/>
            <ac:picMk id="5" creationId="{61E3522F-3DCE-B84E-9116-1F373D98C93B}"/>
          </ac:picMkLst>
        </pc:picChg>
      </pc:sldChg>
      <pc:sldChg chg="addSp modSp add">
        <pc:chgData name="Velegrakis, I. (Yannis)" userId="4f35c71a-e81a-4f2c-8f83-d7dd3283ce80" providerId="ADAL" clId="{0EF2C871-2DE7-9143-8C22-78EAA803B6F5}" dt="2020-04-12T01:25:09.060" v="707" actId="27636"/>
        <pc:sldMkLst>
          <pc:docMk/>
          <pc:sldMk cId="3717861914" sldId="314"/>
        </pc:sldMkLst>
        <pc:spChg chg="mod">
          <ac:chgData name="Velegrakis, I. (Yannis)" userId="4f35c71a-e81a-4f2c-8f83-d7dd3283ce80" providerId="ADAL" clId="{0EF2C871-2DE7-9143-8C22-78EAA803B6F5}" dt="2020-04-12T01:25:09.060" v="707" actId="27636"/>
          <ac:spMkLst>
            <pc:docMk/>
            <pc:sldMk cId="3717861914" sldId="314"/>
            <ac:spMk id="2" creationId="{AD395A4F-7D00-CA46-94FE-9929F0C2133C}"/>
          </ac:spMkLst>
        </pc:spChg>
        <pc:spChg chg="add">
          <ac:chgData name="Velegrakis, I. (Yannis)" userId="4f35c71a-e81a-4f2c-8f83-d7dd3283ce80" providerId="ADAL" clId="{0EF2C871-2DE7-9143-8C22-78EAA803B6F5}" dt="2020-04-12T01:20:13.346" v="684"/>
          <ac:spMkLst>
            <pc:docMk/>
            <pc:sldMk cId="3717861914" sldId="314"/>
            <ac:spMk id="4" creationId="{5FB22ABB-AA47-2F41-97CF-18A2A0DA45E1}"/>
          </ac:spMkLst>
        </pc:spChg>
        <pc:grpChg chg="add mod">
          <ac:chgData name="Velegrakis, I. (Yannis)" userId="4f35c71a-e81a-4f2c-8f83-d7dd3283ce80" providerId="ADAL" clId="{0EF2C871-2DE7-9143-8C22-78EAA803B6F5}" dt="2020-04-12T01:20:13.346" v="684"/>
          <ac:grpSpMkLst>
            <pc:docMk/>
            <pc:sldMk cId="3717861914" sldId="314"/>
            <ac:grpSpMk id="3" creationId="{FA4D8E6A-5BEC-3A4F-A313-4FA3B24233A2}"/>
          </ac:grpSpMkLst>
        </pc:grpChg>
        <pc:picChg chg="add">
          <ac:chgData name="Velegrakis, I. (Yannis)" userId="4f35c71a-e81a-4f2c-8f83-d7dd3283ce80" providerId="ADAL" clId="{0EF2C871-2DE7-9143-8C22-78EAA803B6F5}" dt="2020-04-12T01:20:13.346" v="684"/>
          <ac:picMkLst>
            <pc:docMk/>
            <pc:sldMk cId="3717861914" sldId="314"/>
            <ac:picMk id="5" creationId="{7738ECBC-4B99-454D-AE5F-7AB78480D68E}"/>
          </ac:picMkLst>
        </pc:picChg>
      </pc:sldChg>
      <pc:sldChg chg="del">
        <pc:chgData name="Velegrakis, I. (Yannis)" userId="4f35c71a-e81a-4f2c-8f83-d7dd3283ce80" providerId="ADAL" clId="{0EF2C871-2DE7-9143-8C22-78EAA803B6F5}" dt="2020-04-12T00:01:41.996" v="59" actId="2696"/>
        <pc:sldMkLst>
          <pc:docMk/>
          <pc:sldMk cId="3358341326" sldId="332"/>
        </pc:sldMkLst>
      </pc:sldChg>
      <pc:sldChg chg="del">
        <pc:chgData name="Velegrakis, I. (Yannis)" userId="4f35c71a-e81a-4f2c-8f83-d7dd3283ce80" providerId="ADAL" clId="{0EF2C871-2DE7-9143-8C22-78EAA803B6F5}" dt="2020-04-12T00:01:42.006" v="60" actId="2696"/>
        <pc:sldMkLst>
          <pc:docMk/>
          <pc:sldMk cId="3066010826" sldId="333"/>
        </pc:sldMkLst>
      </pc:sldChg>
      <pc:sldChg chg="del">
        <pc:chgData name="Velegrakis, I. (Yannis)" userId="4f35c71a-e81a-4f2c-8f83-d7dd3283ce80" providerId="ADAL" clId="{0EF2C871-2DE7-9143-8C22-78EAA803B6F5}" dt="2020-04-12T00:01:42.017" v="61" actId="2696"/>
        <pc:sldMkLst>
          <pc:docMk/>
          <pc:sldMk cId="2640830865" sldId="334"/>
        </pc:sldMkLst>
      </pc:sldChg>
      <pc:sldChg chg="del">
        <pc:chgData name="Velegrakis, I. (Yannis)" userId="4f35c71a-e81a-4f2c-8f83-d7dd3283ce80" providerId="ADAL" clId="{0EF2C871-2DE7-9143-8C22-78EAA803B6F5}" dt="2020-04-12T00:01:42.035" v="62" actId="2696"/>
        <pc:sldMkLst>
          <pc:docMk/>
          <pc:sldMk cId="69211963" sldId="335"/>
        </pc:sldMkLst>
      </pc:sldChg>
      <pc:sldChg chg="del">
        <pc:chgData name="Velegrakis, I. (Yannis)" userId="4f35c71a-e81a-4f2c-8f83-d7dd3283ce80" providerId="ADAL" clId="{0EF2C871-2DE7-9143-8C22-78EAA803B6F5}" dt="2020-04-12T00:01:42.065" v="63" actId="2696"/>
        <pc:sldMkLst>
          <pc:docMk/>
          <pc:sldMk cId="2680243941" sldId="336"/>
        </pc:sldMkLst>
      </pc:sldChg>
      <pc:sldChg chg="del">
        <pc:chgData name="Velegrakis, I. (Yannis)" userId="4f35c71a-e81a-4f2c-8f83-d7dd3283ce80" providerId="ADAL" clId="{0EF2C871-2DE7-9143-8C22-78EAA803B6F5}" dt="2020-04-12T00:01:42.086" v="64" actId="2696"/>
        <pc:sldMkLst>
          <pc:docMk/>
          <pc:sldMk cId="686431327" sldId="337"/>
        </pc:sldMkLst>
      </pc:sldChg>
      <pc:sldChg chg="del">
        <pc:chgData name="Velegrakis, I. (Yannis)" userId="4f35c71a-e81a-4f2c-8f83-d7dd3283ce80" providerId="ADAL" clId="{0EF2C871-2DE7-9143-8C22-78EAA803B6F5}" dt="2020-04-12T00:01:41.755" v="52" actId="2696"/>
        <pc:sldMkLst>
          <pc:docMk/>
          <pc:sldMk cId="4058550284" sldId="344"/>
        </pc:sldMkLst>
      </pc:sldChg>
      <pc:sldChg chg="del">
        <pc:chgData name="Velegrakis, I. (Yannis)" userId="4f35c71a-e81a-4f2c-8f83-d7dd3283ce80" providerId="ADAL" clId="{0EF2C871-2DE7-9143-8C22-78EAA803B6F5}" dt="2020-04-12T00:01:41.790" v="53" actId="2696"/>
        <pc:sldMkLst>
          <pc:docMk/>
          <pc:sldMk cId="2316773655" sldId="345"/>
        </pc:sldMkLst>
      </pc:sldChg>
      <pc:sldChg chg="del">
        <pc:chgData name="Velegrakis, I. (Yannis)" userId="4f35c71a-e81a-4f2c-8f83-d7dd3283ce80" providerId="ADAL" clId="{0EF2C871-2DE7-9143-8C22-78EAA803B6F5}" dt="2020-04-12T00:01:41.840" v="54" actId="2696"/>
        <pc:sldMkLst>
          <pc:docMk/>
          <pc:sldMk cId="2651877552" sldId="346"/>
        </pc:sldMkLst>
      </pc:sldChg>
      <pc:sldChg chg="del">
        <pc:chgData name="Velegrakis, I. (Yannis)" userId="4f35c71a-e81a-4f2c-8f83-d7dd3283ce80" providerId="ADAL" clId="{0EF2C871-2DE7-9143-8C22-78EAA803B6F5}" dt="2020-04-12T00:01:41.893" v="55" actId="2696"/>
        <pc:sldMkLst>
          <pc:docMk/>
          <pc:sldMk cId="3545516917" sldId="347"/>
        </pc:sldMkLst>
      </pc:sldChg>
      <pc:sldChg chg="del">
        <pc:chgData name="Velegrakis, I. (Yannis)" userId="4f35c71a-e81a-4f2c-8f83-d7dd3283ce80" providerId="ADAL" clId="{0EF2C871-2DE7-9143-8C22-78EAA803B6F5}" dt="2020-04-12T00:01:41.957" v="56" actId="2696"/>
        <pc:sldMkLst>
          <pc:docMk/>
          <pc:sldMk cId="4085212375" sldId="348"/>
        </pc:sldMkLst>
      </pc:sldChg>
      <pc:sldChg chg="del">
        <pc:chgData name="Velegrakis, I. (Yannis)" userId="4f35c71a-e81a-4f2c-8f83-d7dd3283ce80" providerId="ADAL" clId="{0EF2C871-2DE7-9143-8C22-78EAA803B6F5}" dt="2020-04-12T00:01:41.978" v="57" actId="2696"/>
        <pc:sldMkLst>
          <pc:docMk/>
          <pc:sldMk cId="2927954493" sldId="349"/>
        </pc:sldMkLst>
      </pc:sldChg>
      <pc:sldChg chg="del">
        <pc:chgData name="Velegrakis, I. (Yannis)" userId="4f35c71a-e81a-4f2c-8f83-d7dd3283ce80" providerId="ADAL" clId="{0EF2C871-2DE7-9143-8C22-78EAA803B6F5}" dt="2020-04-12T00:01:41.986" v="58" actId="2696"/>
        <pc:sldMkLst>
          <pc:docMk/>
          <pc:sldMk cId="1419838800" sldId="350"/>
        </pc:sldMkLst>
      </pc:sldChg>
      <pc:sldChg chg="del">
        <pc:chgData name="Velegrakis, I. (Yannis)" userId="4f35c71a-e81a-4f2c-8f83-d7dd3283ce80" providerId="ADAL" clId="{0EF2C871-2DE7-9143-8C22-78EAA803B6F5}" dt="2020-04-12T00:01:42.119" v="65" actId="2696"/>
        <pc:sldMkLst>
          <pc:docMk/>
          <pc:sldMk cId="2260479993" sldId="351"/>
        </pc:sldMkLst>
      </pc:sldChg>
      <pc:sldChg chg="del">
        <pc:chgData name="Velegrakis, I. (Yannis)" userId="4f35c71a-e81a-4f2c-8f83-d7dd3283ce80" providerId="ADAL" clId="{0EF2C871-2DE7-9143-8C22-78EAA803B6F5}" dt="2020-04-12T00:01:42.269" v="76" actId="2696"/>
        <pc:sldMkLst>
          <pc:docMk/>
          <pc:sldMk cId="3456052944" sldId="352"/>
        </pc:sldMkLst>
      </pc:sldChg>
      <pc:sldChg chg="del">
        <pc:chgData name="Velegrakis, I. (Yannis)" userId="4f35c71a-e81a-4f2c-8f83-d7dd3283ce80" providerId="ADAL" clId="{0EF2C871-2DE7-9143-8C22-78EAA803B6F5}" dt="2020-04-12T00:01:42.275" v="77" actId="2696"/>
        <pc:sldMkLst>
          <pc:docMk/>
          <pc:sldMk cId="749847866" sldId="353"/>
        </pc:sldMkLst>
      </pc:sldChg>
      <pc:sldChg chg="del">
        <pc:chgData name="Velegrakis, I. (Yannis)" userId="4f35c71a-e81a-4f2c-8f83-d7dd3283ce80" providerId="ADAL" clId="{0EF2C871-2DE7-9143-8C22-78EAA803B6F5}" dt="2020-04-12T00:01:42.299" v="80" actId="2696"/>
        <pc:sldMkLst>
          <pc:docMk/>
          <pc:sldMk cId="3233876881" sldId="354"/>
        </pc:sldMkLst>
      </pc:sldChg>
      <pc:sldChg chg="del">
        <pc:chgData name="Velegrakis, I. (Yannis)" userId="4f35c71a-e81a-4f2c-8f83-d7dd3283ce80" providerId="ADAL" clId="{0EF2C871-2DE7-9143-8C22-78EAA803B6F5}" dt="2020-04-12T00:01:42.200" v="69" actId="2696"/>
        <pc:sldMkLst>
          <pc:docMk/>
          <pc:sldMk cId="744279705" sldId="355"/>
        </pc:sldMkLst>
      </pc:sldChg>
      <pc:sldChg chg="del">
        <pc:chgData name="Velegrakis, I. (Yannis)" userId="4f35c71a-e81a-4f2c-8f83-d7dd3283ce80" providerId="ADAL" clId="{0EF2C871-2DE7-9143-8C22-78EAA803B6F5}" dt="2020-04-12T00:01:42.215" v="70" actId="2696"/>
        <pc:sldMkLst>
          <pc:docMk/>
          <pc:sldMk cId="3676346887" sldId="356"/>
        </pc:sldMkLst>
      </pc:sldChg>
      <pc:sldChg chg="del">
        <pc:chgData name="Velegrakis, I. (Yannis)" userId="4f35c71a-e81a-4f2c-8f83-d7dd3283ce80" providerId="ADAL" clId="{0EF2C871-2DE7-9143-8C22-78EAA803B6F5}" dt="2020-04-12T00:01:42.242" v="73" actId="2696"/>
        <pc:sldMkLst>
          <pc:docMk/>
          <pc:sldMk cId="243420595" sldId="357"/>
        </pc:sldMkLst>
      </pc:sldChg>
      <pc:sldChg chg="del">
        <pc:chgData name="Velegrakis, I. (Yannis)" userId="4f35c71a-e81a-4f2c-8f83-d7dd3283ce80" providerId="ADAL" clId="{0EF2C871-2DE7-9143-8C22-78EAA803B6F5}" dt="2020-04-12T00:01:42.253" v="74" actId="2696"/>
        <pc:sldMkLst>
          <pc:docMk/>
          <pc:sldMk cId="2487221764" sldId="358"/>
        </pc:sldMkLst>
      </pc:sldChg>
      <pc:sldChg chg="del">
        <pc:chgData name="Velegrakis, I. (Yannis)" userId="4f35c71a-e81a-4f2c-8f83-d7dd3283ce80" providerId="ADAL" clId="{0EF2C871-2DE7-9143-8C22-78EAA803B6F5}" dt="2020-04-12T00:01:42.260" v="75" actId="2696"/>
        <pc:sldMkLst>
          <pc:docMk/>
          <pc:sldMk cId="863030261" sldId="359"/>
        </pc:sldMkLst>
      </pc:sldChg>
      <pc:sldChg chg="del">
        <pc:chgData name="Velegrakis, I. (Yannis)" userId="4f35c71a-e81a-4f2c-8f83-d7dd3283ce80" providerId="ADAL" clId="{0EF2C871-2DE7-9143-8C22-78EAA803B6F5}" dt="2020-04-12T00:01:42.227" v="72" actId="2696"/>
        <pc:sldMkLst>
          <pc:docMk/>
          <pc:sldMk cId="920180765" sldId="365"/>
        </pc:sldMkLst>
      </pc:sldChg>
      <pc:sldChg chg="del">
        <pc:chgData name="Velegrakis, I. (Yannis)" userId="4f35c71a-e81a-4f2c-8f83-d7dd3283ce80" providerId="ADAL" clId="{0EF2C871-2DE7-9143-8C22-78EAA803B6F5}" dt="2020-04-12T00:01:42.135" v="66" actId="2696"/>
        <pc:sldMkLst>
          <pc:docMk/>
          <pc:sldMk cId="3227509222" sldId="366"/>
        </pc:sldMkLst>
      </pc:sldChg>
      <pc:sldChg chg="del">
        <pc:chgData name="Velegrakis, I. (Yannis)" userId="4f35c71a-e81a-4f2c-8f83-d7dd3283ce80" providerId="ADAL" clId="{0EF2C871-2DE7-9143-8C22-78EAA803B6F5}" dt="2020-04-12T00:01:42.150" v="67" actId="2696"/>
        <pc:sldMkLst>
          <pc:docMk/>
          <pc:sldMk cId="1712907406" sldId="370"/>
        </pc:sldMkLst>
      </pc:sldChg>
      <pc:sldChg chg="del">
        <pc:chgData name="Velegrakis, I. (Yannis)" userId="4f35c71a-e81a-4f2c-8f83-d7dd3283ce80" providerId="ADAL" clId="{0EF2C871-2DE7-9143-8C22-78EAA803B6F5}" dt="2020-04-12T00:01:42.171" v="68" actId="2696"/>
        <pc:sldMkLst>
          <pc:docMk/>
          <pc:sldMk cId="226925473" sldId="371"/>
        </pc:sldMkLst>
      </pc:sldChg>
      <pc:sldChg chg="del">
        <pc:chgData name="Velegrakis, I. (Yannis)" userId="4f35c71a-e81a-4f2c-8f83-d7dd3283ce80" providerId="ADAL" clId="{0EF2C871-2DE7-9143-8C22-78EAA803B6F5}" dt="2020-04-12T00:01:42.283" v="78" actId="2696"/>
        <pc:sldMkLst>
          <pc:docMk/>
          <pc:sldMk cId="2798355006" sldId="375"/>
        </pc:sldMkLst>
      </pc:sldChg>
      <pc:sldChg chg="del">
        <pc:chgData name="Velegrakis, I. (Yannis)" userId="4f35c71a-e81a-4f2c-8f83-d7dd3283ce80" providerId="ADAL" clId="{0EF2C871-2DE7-9143-8C22-78EAA803B6F5}" dt="2020-04-12T00:01:42.292" v="79" actId="2696"/>
        <pc:sldMkLst>
          <pc:docMk/>
          <pc:sldMk cId="2843269320" sldId="376"/>
        </pc:sldMkLst>
      </pc:sldChg>
      <pc:sldChg chg="del">
        <pc:chgData name="Velegrakis, I. (Yannis)" userId="4f35c71a-e81a-4f2c-8f83-d7dd3283ce80" providerId="ADAL" clId="{0EF2C871-2DE7-9143-8C22-78EAA803B6F5}" dt="2020-04-12T00:01:41.739" v="51" actId="2696"/>
        <pc:sldMkLst>
          <pc:docMk/>
          <pc:sldMk cId="763155303" sldId="377"/>
        </pc:sldMkLst>
      </pc:sldChg>
      <pc:sldChg chg="del">
        <pc:chgData name="Velegrakis, I. (Yannis)" userId="4f35c71a-e81a-4f2c-8f83-d7dd3283ce80" providerId="ADAL" clId="{0EF2C871-2DE7-9143-8C22-78EAA803B6F5}" dt="2020-04-12T00:01:42.303" v="81" actId="2696"/>
        <pc:sldMkLst>
          <pc:docMk/>
          <pc:sldMk cId="2650251566" sldId="378"/>
        </pc:sldMkLst>
      </pc:sldChg>
      <pc:sldMasterChg chg="delSldLayout">
        <pc:chgData name="Velegrakis, I. (Yannis)" userId="4f35c71a-e81a-4f2c-8f83-d7dd3283ce80" providerId="ADAL" clId="{0EF2C871-2DE7-9143-8C22-78EAA803B6F5}" dt="2020-04-12T00:01:42.216" v="71" actId="2696"/>
        <pc:sldMasterMkLst>
          <pc:docMk/>
          <pc:sldMasterMk cId="902710529" sldId="2147483648"/>
        </pc:sldMasterMkLst>
        <pc:sldLayoutChg chg="del">
          <pc:chgData name="Velegrakis, I. (Yannis)" userId="4f35c71a-e81a-4f2c-8f83-d7dd3283ce80" providerId="ADAL" clId="{0EF2C871-2DE7-9143-8C22-78EAA803B6F5}" dt="2020-04-12T00:01:41.483" v="29" actId="2696"/>
          <pc:sldLayoutMkLst>
            <pc:docMk/>
            <pc:sldMasterMk cId="902710529" sldId="2147483648"/>
            <pc:sldLayoutMk cId="1532969158" sldId="2147483660"/>
          </pc:sldLayoutMkLst>
        </pc:sldLayoutChg>
        <pc:sldLayoutChg chg="del">
          <pc:chgData name="Velegrakis, I. (Yannis)" userId="4f35c71a-e81a-4f2c-8f83-d7dd3283ce80" providerId="ADAL" clId="{0EF2C871-2DE7-9143-8C22-78EAA803B6F5}" dt="2020-04-12T00:01:42.216" v="71" actId="2696"/>
          <pc:sldLayoutMkLst>
            <pc:docMk/>
            <pc:sldMasterMk cId="902710529" sldId="2147483648"/>
            <pc:sldLayoutMk cId="3991041962" sldId="2147483662"/>
          </pc:sldLayoutMkLst>
        </pc:sldLayoutChg>
      </pc:sldMasterChg>
    </pc:docChg>
  </pc:docChgLst>
  <pc:docChgLst>
    <pc:chgData name="Velegrakis, I. (Yannis)" userId="4f35c71a-e81a-4f2c-8f83-d7dd3283ce80" providerId="ADAL" clId="{47C683A6-6B18-DA44-B0D3-51001F61B602}"/>
    <pc:docChg chg="undo custSel addSld delSld modSld sldOrd">
      <pc:chgData name="Velegrakis, I. (Yannis)" userId="4f35c71a-e81a-4f2c-8f83-d7dd3283ce80" providerId="ADAL" clId="{47C683A6-6B18-DA44-B0D3-51001F61B602}" dt="2020-04-11T22:01:01.454" v="1855" actId="20577"/>
      <pc:docMkLst>
        <pc:docMk/>
      </pc:docMkLst>
      <pc:sldChg chg="modSp">
        <pc:chgData name="Velegrakis, I. (Yannis)" userId="4f35c71a-e81a-4f2c-8f83-d7dd3283ce80" providerId="ADAL" clId="{47C683A6-6B18-DA44-B0D3-51001F61B602}" dt="2020-04-11T16:13:00.589" v="1397" actId="20577"/>
        <pc:sldMkLst>
          <pc:docMk/>
          <pc:sldMk cId="1715568721" sldId="256"/>
        </pc:sldMkLst>
        <pc:spChg chg="mod">
          <ac:chgData name="Velegrakis, I. (Yannis)" userId="4f35c71a-e81a-4f2c-8f83-d7dd3283ce80" providerId="ADAL" clId="{47C683A6-6B18-DA44-B0D3-51001F61B602}" dt="2020-04-11T15:06:50.417" v="32" actId="20577"/>
          <ac:spMkLst>
            <pc:docMk/>
            <pc:sldMk cId="1715568721" sldId="256"/>
            <ac:spMk id="4" creationId="{67D5AF9D-B0DC-43A3-AAC6-1547D97B9220}"/>
          </ac:spMkLst>
        </pc:spChg>
        <pc:spChg chg="mod">
          <ac:chgData name="Velegrakis, I. (Yannis)" userId="4f35c71a-e81a-4f2c-8f83-d7dd3283ce80" providerId="ADAL" clId="{47C683A6-6B18-DA44-B0D3-51001F61B602}" dt="2020-04-11T16:13:00.589" v="1397" actId="20577"/>
          <ac:spMkLst>
            <pc:docMk/>
            <pc:sldMk cId="1715568721" sldId="256"/>
            <ac:spMk id="6" creationId="{B95150EB-C963-4057-9C23-EDF2C9EC6773}"/>
          </ac:spMkLst>
        </pc:spChg>
      </pc:sldChg>
      <pc:sldChg chg="modSp add del">
        <pc:chgData name="Velegrakis, I. (Yannis)" userId="4f35c71a-e81a-4f2c-8f83-d7dd3283ce80" providerId="ADAL" clId="{47C683A6-6B18-DA44-B0D3-51001F61B602}" dt="2020-04-11T15:24:27.628" v="200" actId="2696"/>
        <pc:sldMkLst>
          <pc:docMk/>
          <pc:sldMk cId="1789255516" sldId="257"/>
        </pc:sldMkLst>
        <pc:spChg chg="mod">
          <ac:chgData name="Velegrakis, I. (Yannis)" userId="4f35c71a-e81a-4f2c-8f83-d7dd3283ce80" providerId="ADAL" clId="{47C683A6-6B18-DA44-B0D3-51001F61B602}" dt="2020-04-11T15:20:31.130" v="136" actId="27636"/>
          <ac:spMkLst>
            <pc:docMk/>
            <pc:sldMk cId="1789255516" sldId="257"/>
            <ac:spMk id="5124" creationId="{D378707D-B706-A044-93DF-D8A7761F41D1}"/>
          </ac:spMkLst>
        </pc:spChg>
      </pc:sldChg>
      <pc:sldChg chg="modSp add del">
        <pc:chgData name="Velegrakis, I. (Yannis)" userId="4f35c71a-e81a-4f2c-8f83-d7dd3283ce80" providerId="ADAL" clId="{47C683A6-6B18-DA44-B0D3-51001F61B602}" dt="2020-04-11T15:20:30.294" v="133"/>
        <pc:sldMkLst>
          <pc:docMk/>
          <pc:sldMk cId="3377342796" sldId="257"/>
        </pc:sldMkLst>
        <pc:spChg chg="mod">
          <ac:chgData name="Velegrakis, I. (Yannis)" userId="4f35c71a-e81a-4f2c-8f83-d7dd3283ce80" providerId="ADAL" clId="{47C683A6-6B18-DA44-B0D3-51001F61B602}" dt="2020-04-11T15:20:30.294" v="133"/>
          <ac:spMkLst>
            <pc:docMk/>
            <pc:sldMk cId="3377342796" sldId="257"/>
            <ac:spMk id="5124" creationId="{D378707D-B706-A044-93DF-D8A7761F41D1}"/>
          </ac:spMkLst>
        </pc:spChg>
      </pc:sldChg>
      <pc:sldChg chg="del">
        <pc:chgData name="Velegrakis, I. (Yannis)" userId="4f35c71a-e81a-4f2c-8f83-d7dd3283ce80" providerId="ADAL" clId="{47C683A6-6B18-DA44-B0D3-51001F61B602}" dt="2020-04-11T15:07:11.231" v="33" actId="2696"/>
        <pc:sldMkLst>
          <pc:docMk/>
          <pc:sldMk cId="4206597098" sldId="257"/>
        </pc:sldMkLst>
      </pc:sldChg>
      <pc:sldChg chg="add del">
        <pc:chgData name="Velegrakis, I. (Yannis)" userId="4f35c71a-e81a-4f2c-8f83-d7dd3283ce80" providerId="ADAL" clId="{47C683A6-6B18-DA44-B0D3-51001F61B602}" dt="2020-04-11T15:20:30.294" v="133"/>
        <pc:sldMkLst>
          <pc:docMk/>
          <pc:sldMk cId="987823452" sldId="258"/>
        </pc:sldMkLst>
      </pc:sldChg>
      <pc:sldChg chg="del">
        <pc:chgData name="Velegrakis, I. (Yannis)" userId="4f35c71a-e81a-4f2c-8f83-d7dd3283ce80" providerId="ADAL" clId="{47C683A6-6B18-DA44-B0D3-51001F61B602}" dt="2020-04-11T15:07:12.852" v="34" actId="2696"/>
        <pc:sldMkLst>
          <pc:docMk/>
          <pc:sldMk cId="1016901245" sldId="258"/>
        </pc:sldMkLst>
      </pc:sldChg>
      <pc:sldChg chg="modSp add">
        <pc:chgData name="Velegrakis, I. (Yannis)" userId="4f35c71a-e81a-4f2c-8f83-d7dd3283ce80" providerId="ADAL" clId="{47C683A6-6B18-DA44-B0D3-51001F61B602}" dt="2020-04-11T16:13:10.444" v="1400" actId="20577"/>
        <pc:sldMkLst>
          <pc:docMk/>
          <pc:sldMk cId="2128022235" sldId="258"/>
        </pc:sldMkLst>
        <pc:spChg chg="mod">
          <ac:chgData name="Velegrakis, I. (Yannis)" userId="4f35c71a-e81a-4f2c-8f83-d7dd3283ce80" providerId="ADAL" clId="{47C683A6-6B18-DA44-B0D3-51001F61B602}" dt="2020-04-11T16:13:10.444" v="1400" actId="20577"/>
          <ac:spMkLst>
            <pc:docMk/>
            <pc:sldMk cId="2128022235" sldId="258"/>
            <ac:spMk id="7172" creationId="{51FFC4E6-7AB9-5845-94C7-E48881FC12F3}"/>
          </ac:spMkLst>
        </pc:spChg>
      </pc:sldChg>
      <pc:sldChg chg="del">
        <pc:chgData name="Velegrakis, I. (Yannis)" userId="4f35c71a-e81a-4f2c-8f83-d7dd3283ce80" providerId="ADAL" clId="{47C683A6-6B18-DA44-B0D3-51001F61B602}" dt="2020-04-11T15:07:13.819" v="35" actId="2696"/>
        <pc:sldMkLst>
          <pc:docMk/>
          <pc:sldMk cId="2666608328" sldId="259"/>
        </pc:sldMkLst>
      </pc:sldChg>
      <pc:sldChg chg="add del">
        <pc:chgData name="Velegrakis, I. (Yannis)" userId="4f35c71a-e81a-4f2c-8f83-d7dd3283ce80" providerId="ADAL" clId="{47C683A6-6B18-DA44-B0D3-51001F61B602}" dt="2020-04-11T15:20:30.294" v="133"/>
        <pc:sldMkLst>
          <pc:docMk/>
          <pc:sldMk cId="3485865988" sldId="259"/>
        </pc:sldMkLst>
      </pc:sldChg>
      <pc:sldChg chg="add">
        <pc:chgData name="Velegrakis, I. (Yannis)" userId="4f35c71a-e81a-4f2c-8f83-d7dd3283ce80" providerId="ADAL" clId="{47C683A6-6B18-DA44-B0D3-51001F61B602}" dt="2020-04-11T15:20:30.964" v="134"/>
        <pc:sldMkLst>
          <pc:docMk/>
          <pc:sldMk cId="4007376346" sldId="259"/>
        </pc:sldMkLst>
      </pc:sldChg>
      <pc:sldChg chg="add del">
        <pc:chgData name="Velegrakis, I. (Yannis)" userId="4f35c71a-e81a-4f2c-8f83-d7dd3283ce80" providerId="ADAL" clId="{47C683A6-6B18-DA44-B0D3-51001F61B602}" dt="2020-04-11T15:24:38.826" v="201" actId="2696"/>
        <pc:sldMkLst>
          <pc:docMk/>
          <pc:sldMk cId="857449761" sldId="260"/>
        </pc:sldMkLst>
      </pc:sldChg>
      <pc:sldChg chg="add del">
        <pc:chgData name="Velegrakis, I. (Yannis)" userId="4f35c71a-e81a-4f2c-8f83-d7dd3283ce80" providerId="ADAL" clId="{47C683A6-6B18-DA44-B0D3-51001F61B602}" dt="2020-04-11T15:20:30.294" v="133"/>
        <pc:sldMkLst>
          <pc:docMk/>
          <pc:sldMk cId="3293172759" sldId="260"/>
        </pc:sldMkLst>
      </pc:sldChg>
      <pc:sldChg chg="del">
        <pc:chgData name="Velegrakis, I. (Yannis)" userId="4f35c71a-e81a-4f2c-8f83-d7dd3283ce80" providerId="ADAL" clId="{47C683A6-6B18-DA44-B0D3-51001F61B602}" dt="2020-04-11T15:07:14.626" v="36" actId="2696"/>
        <pc:sldMkLst>
          <pc:docMk/>
          <pc:sldMk cId="4012938467" sldId="260"/>
        </pc:sldMkLst>
      </pc:sldChg>
      <pc:sldChg chg="add del">
        <pc:chgData name="Velegrakis, I. (Yannis)" userId="4f35c71a-e81a-4f2c-8f83-d7dd3283ce80" providerId="ADAL" clId="{47C683A6-6B18-DA44-B0D3-51001F61B602}" dt="2020-04-11T15:24:40.090" v="202" actId="2696"/>
        <pc:sldMkLst>
          <pc:docMk/>
          <pc:sldMk cId="485478126" sldId="261"/>
        </pc:sldMkLst>
      </pc:sldChg>
      <pc:sldChg chg="add del">
        <pc:chgData name="Velegrakis, I. (Yannis)" userId="4f35c71a-e81a-4f2c-8f83-d7dd3283ce80" providerId="ADAL" clId="{47C683A6-6B18-DA44-B0D3-51001F61B602}" dt="2020-04-11T15:20:30.294" v="133"/>
        <pc:sldMkLst>
          <pc:docMk/>
          <pc:sldMk cId="542777020" sldId="261"/>
        </pc:sldMkLst>
      </pc:sldChg>
      <pc:sldChg chg="del">
        <pc:chgData name="Velegrakis, I. (Yannis)" userId="4f35c71a-e81a-4f2c-8f83-d7dd3283ce80" providerId="ADAL" clId="{47C683A6-6B18-DA44-B0D3-51001F61B602}" dt="2020-04-11T15:07:17.197" v="38" actId="2696"/>
        <pc:sldMkLst>
          <pc:docMk/>
          <pc:sldMk cId="2658942175" sldId="261"/>
        </pc:sldMkLst>
      </pc:sldChg>
      <pc:sldChg chg="del">
        <pc:chgData name="Velegrakis, I. (Yannis)" userId="4f35c71a-e81a-4f2c-8f83-d7dd3283ce80" providerId="ADAL" clId="{47C683A6-6B18-DA44-B0D3-51001F61B602}" dt="2020-04-11T15:07:17.590" v="39" actId="2696"/>
        <pc:sldMkLst>
          <pc:docMk/>
          <pc:sldMk cId="507035026" sldId="262"/>
        </pc:sldMkLst>
      </pc:sldChg>
      <pc:sldChg chg="add del">
        <pc:chgData name="Velegrakis, I. (Yannis)" userId="4f35c71a-e81a-4f2c-8f83-d7dd3283ce80" providerId="ADAL" clId="{47C683A6-6B18-DA44-B0D3-51001F61B602}" dt="2020-04-11T15:20:30.294" v="133"/>
        <pc:sldMkLst>
          <pc:docMk/>
          <pc:sldMk cId="2138164719" sldId="262"/>
        </pc:sldMkLst>
      </pc:sldChg>
      <pc:sldChg chg="add del">
        <pc:chgData name="Velegrakis, I. (Yannis)" userId="4f35c71a-e81a-4f2c-8f83-d7dd3283ce80" providerId="ADAL" clId="{47C683A6-6B18-DA44-B0D3-51001F61B602}" dt="2020-04-11T15:24:40.745" v="203" actId="2696"/>
        <pc:sldMkLst>
          <pc:docMk/>
          <pc:sldMk cId="4181236233" sldId="262"/>
        </pc:sldMkLst>
      </pc:sldChg>
      <pc:sldChg chg="del">
        <pc:chgData name="Velegrakis, I. (Yannis)" userId="4f35c71a-e81a-4f2c-8f83-d7dd3283ce80" providerId="ADAL" clId="{47C683A6-6B18-DA44-B0D3-51001F61B602}" dt="2020-04-11T15:07:17.804" v="40" actId="2696"/>
        <pc:sldMkLst>
          <pc:docMk/>
          <pc:sldMk cId="2898936149" sldId="263"/>
        </pc:sldMkLst>
      </pc:sldChg>
      <pc:sldChg chg="add del">
        <pc:chgData name="Velegrakis, I. (Yannis)" userId="4f35c71a-e81a-4f2c-8f83-d7dd3283ce80" providerId="ADAL" clId="{47C683A6-6B18-DA44-B0D3-51001F61B602}" dt="2020-04-11T15:20:30.294" v="133"/>
        <pc:sldMkLst>
          <pc:docMk/>
          <pc:sldMk cId="3357855432" sldId="263"/>
        </pc:sldMkLst>
      </pc:sldChg>
      <pc:sldChg chg="add del">
        <pc:chgData name="Velegrakis, I. (Yannis)" userId="4f35c71a-e81a-4f2c-8f83-d7dd3283ce80" providerId="ADAL" clId="{47C683A6-6B18-DA44-B0D3-51001F61B602}" dt="2020-04-11T15:24:43.531" v="204" actId="2696"/>
        <pc:sldMkLst>
          <pc:docMk/>
          <pc:sldMk cId="3617647322" sldId="263"/>
        </pc:sldMkLst>
      </pc:sldChg>
      <pc:sldChg chg="modSp add">
        <pc:chgData name="Velegrakis, I. (Yannis)" userId="4f35c71a-e81a-4f2c-8f83-d7dd3283ce80" providerId="ADAL" clId="{47C683A6-6B18-DA44-B0D3-51001F61B602}" dt="2020-04-11T15:26:22.793" v="249" actId="20577"/>
        <pc:sldMkLst>
          <pc:docMk/>
          <pc:sldMk cId="867234113" sldId="264"/>
        </pc:sldMkLst>
        <pc:spChg chg="mod">
          <ac:chgData name="Velegrakis, I. (Yannis)" userId="4f35c71a-e81a-4f2c-8f83-d7dd3283ce80" providerId="ADAL" clId="{47C683A6-6B18-DA44-B0D3-51001F61B602}" dt="2020-04-11T15:26:22.793" v="249" actId="20577"/>
          <ac:spMkLst>
            <pc:docMk/>
            <pc:sldMk cId="867234113" sldId="264"/>
            <ac:spMk id="19461" creationId="{91D2F4E6-A343-5048-AE5D-2A119E9C5DAE}"/>
          </ac:spMkLst>
        </pc:spChg>
        <pc:spChg chg="mod">
          <ac:chgData name="Velegrakis, I. (Yannis)" userId="4f35c71a-e81a-4f2c-8f83-d7dd3283ce80" providerId="ADAL" clId="{47C683A6-6B18-DA44-B0D3-51001F61B602}" dt="2020-04-11T15:25:00.439" v="207" actId="1076"/>
          <ac:spMkLst>
            <pc:docMk/>
            <pc:sldMk cId="867234113" sldId="264"/>
            <ac:spMk id="19462" creationId="{7C3363DD-01B2-304C-9C30-635AB4A535C3}"/>
          </ac:spMkLst>
        </pc:spChg>
        <pc:spChg chg="mod">
          <ac:chgData name="Velegrakis, I. (Yannis)" userId="4f35c71a-e81a-4f2c-8f83-d7dd3283ce80" providerId="ADAL" clId="{47C683A6-6B18-DA44-B0D3-51001F61B602}" dt="2020-04-11T15:25:03.975" v="208" actId="1076"/>
          <ac:spMkLst>
            <pc:docMk/>
            <pc:sldMk cId="867234113" sldId="264"/>
            <ac:spMk id="19465" creationId="{378C91AB-9538-5740-8CCF-C52750A16C21}"/>
          </ac:spMkLst>
        </pc:spChg>
      </pc:sldChg>
      <pc:sldChg chg="del">
        <pc:chgData name="Velegrakis, I. (Yannis)" userId="4f35c71a-e81a-4f2c-8f83-d7dd3283ce80" providerId="ADAL" clId="{47C683A6-6B18-DA44-B0D3-51001F61B602}" dt="2020-04-11T15:07:18.030" v="41" actId="2696"/>
        <pc:sldMkLst>
          <pc:docMk/>
          <pc:sldMk cId="1218226864" sldId="264"/>
        </pc:sldMkLst>
      </pc:sldChg>
      <pc:sldChg chg="add del">
        <pc:chgData name="Velegrakis, I. (Yannis)" userId="4f35c71a-e81a-4f2c-8f83-d7dd3283ce80" providerId="ADAL" clId="{47C683A6-6B18-DA44-B0D3-51001F61B602}" dt="2020-04-11T15:20:30.294" v="133"/>
        <pc:sldMkLst>
          <pc:docMk/>
          <pc:sldMk cId="3183268339" sldId="264"/>
        </pc:sldMkLst>
      </pc:sldChg>
      <pc:sldChg chg="add">
        <pc:chgData name="Velegrakis, I. (Yannis)" userId="4f35c71a-e81a-4f2c-8f83-d7dd3283ce80" providerId="ADAL" clId="{47C683A6-6B18-DA44-B0D3-51001F61B602}" dt="2020-04-11T15:20:30.964" v="134"/>
        <pc:sldMkLst>
          <pc:docMk/>
          <pc:sldMk cId="1434514746" sldId="265"/>
        </pc:sldMkLst>
      </pc:sldChg>
      <pc:sldChg chg="del">
        <pc:chgData name="Velegrakis, I. (Yannis)" userId="4f35c71a-e81a-4f2c-8f83-d7dd3283ce80" providerId="ADAL" clId="{47C683A6-6B18-DA44-B0D3-51001F61B602}" dt="2020-04-11T15:07:18.232" v="42" actId="2696"/>
        <pc:sldMkLst>
          <pc:docMk/>
          <pc:sldMk cId="1479202834" sldId="265"/>
        </pc:sldMkLst>
      </pc:sldChg>
      <pc:sldChg chg="add del">
        <pc:chgData name="Velegrakis, I. (Yannis)" userId="4f35c71a-e81a-4f2c-8f83-d7dd3283ce80" providerId="ADAL" clId="{47C683A6-6B18-DA44-B0D3-51001F61B602}" dt="2020-04-11T15:20:30.294" v="133"/>
        <pc:sldMkLst>
          <pc:docMk/>
          <pc:sldMk cId="1489075236" sldId="265"/>
        </pc:sldMkLst>
      </pc:sldChg>
      <pc:sldChg chg="delSp modSp add">
        <pc:chgData name="Velegrakis, I. (Yannis)" userId="4f35c71a-e81a-4f2c-8f83-d7dd3283ce80" providerId="ADAL" clId="{47C683A6-6B18-DA44-B0D3-51001F61B602}" dt="2020-04-11T15:27:15.275" v="259" actId="1076"/>
        <pc:sldMkLst>
          <pc:docMk/>
          <pc:sldMk cId="1558631523" sldId="266"/>
        </pc:sldMkLst>
        <pc:spChg chg="mod">
          <ac:chgData name="Velegrakis, I. (Yannis)" userId="4f35c71a-e81a-4f2c-8f83-d7dd3283ce80" providerId="ADAL" clId="{47C683A6-6B18-DA44-B0D3-51001F61B602}" dt="2020-04-11T15:27:10.255" v="258" actId="1076"/>
          <ac:spMkLst>
            <pc:docMk/>
            <pc:sldMk cId="1558631523" sldId="266"/>
            <ac:spMk id="23557" creationId="{0623C056-03C9-D949-B1C9-E0DF27CC913B}"/>
          </ac:spMkLst>
        </pc:spChg>
        <pc:spChg chg="mod">
          <ac:chgData name="Velegrakis, I. (Yannis)" userId="4f35c71a-e81a-4f2c-8f83-d7dd3283ce80" providerId="ADAL" clId="{47C683A6-6B18-DA44-B0D3-51001F61B602}" dt="2020-04-11T15:27:05.719" v="257" actId="1076"/>
          <ac:spMkLst>
            <pc:docMk/>
            <pc:sldMk cId="1558631523" sldId="266"/>
            <ac:spMk id="23559" creationId="{C3442262-3C43-7142-87D3-BD33723DBF4E}"/>
          </ac:spMkLst>
        </pc:spChg>
        <pc:spChg chg="mod">
          <ac:chgData name="Velegrakis, I. (Yannis)" userId="4f35c71a-e81a-4f2c-8f83-d7dd3283ce80" providerId="ADAL" clId="{47C683A6-6B18-DA44-B0D3-51001F61B602}" dt="2020-04-11T15:27:15.275" v="259" actId="1076"/>
          <ac:spMkLst>
            <pc:docMk/>
            <pc:sldMk cId="1558631523" sldId="266"/>
            <ac:spMk id="23560" creationId="{70525AB0-D68F-E043-A493-D197CDCD11C7}"/>
          </ac:spMkLst>
        </pc:spChg>
        <pc:spChg chg="del">
          <ac:chgData name="Velegrakis, I. (Yannis)" userId="4f35c71a-e81a-4f2c-8f83-d7dd3283ce80" providerId="ADAL" clId="{47C683A6-6B18-DA44-B0D3-51001F61B602}" dt="2020-04-11T15:26:51.689" v="250" actId="478"/>
          <ac:spMkLst>
            <pc:docMk/>
            <pc:sldMk cId="1558631523" sldId="266"/>
            <ac:spMk id="23561" creationId="{B3B2ABD5-2BA6-B847-906D-A1985923C4F1}"/>
          </ac:spMkLst>
        </pc:spChg>
      </pc:sldChg>
      <pc:sldChg chg="del">
        <pc:chgData name="Velegrakis, I. (Yannis)" userId="4f35c71a-e81a-4f2c-8f83-d7dd3283ce80" providerId="ADAL" clId="{47C683A6-6B18-DA44-B0D3-51001F61B602}" dt="2020-04-11T15:07:18.453" v="43" actId="2696"/>
        <pc:sldMkLst>
          <pc:docMk/>
          <pc:sldMk cId="2632125791" sldId="266"/>
        </pc:sldMkLst>
      </pc:sldChg>
      <pc:sldChg chg="add del">
        <pc:chgData name="Velegrakis, I. (Yannis)" userId="4f35c71a-e81a-4f2c-8f83-d7dd3283ce80" providerId="ADAL" clId="{47C683A6-6B18-DA44-B0D3-51001F61B602}" dt="2020-04-11T15:20:30.294" v="133"/>
        <pc:sldMkLst>
          <pc:docMk/>
          <pc:sldMk cId="3406012204" sldId="266"/>
        </pc:sldMkLst>
      </pc:sldChg>
      <pc:sldChg chg="modSp add del">
        <pc:chgData name="Velegrakis, I. (Yannis)" userId="4f35c71a-e81a-4f2c-8f83-d7dd3283ce80" providerId="ADAL" clId="{47C683A6-6B18-DA44-B0D3-51001F61B602}" dt="2020-04-11T15:20:30.294" v="133"/>
        <pc:sldMkLst>
          <pc:docMk/>
          <pc:sldMk cId="711336312" sldId="267"/>
        </pc:sldMkLst>
        <pc:spChg chg="mod">
          <ac:chgData name="Velegrakis, I. (Yannis)" userId="4f35c71a-e81a-4f2c-8f83-d7dd3283ce80" providerId="ADAL" clId="{47C683A6-6B18-DA44-B0D3-51001F61B602}" dt="2020-04-11T15:20:30.294" v="133"/>
          <ac:spMkLst>
            <pc:docMk/>
            <pc:sldMk cId="711336312" sldId="267"/>
            <ac:spMk id="25605" creationId="{56D5C45D-68F1-3E44-90C6-CC41A7C7E78F}"/>
          </ac:spMkLst>
        </pc:spChg>
      </pc:sldChg>
      <pc:sldChg chg="modSp add">
        <pc:chgData name="Velegrakis, I. (Yannis)" userId="4f35c71a-e81a-4f2c-8f83-d7dd3283ce80" providerId="ADAL" clId="{47C683A6-6B18-DA44-B0D3-51001F61B602}" dt="2020-04-11T15:20:31.245" v="137" actId="27636"/>
        <pc:sldMkLst>
          <pc:docMk/>
          <pc:sldMk cId="899877936" sldId="267"/>
        </pc:sldMkLst>
        <pc:spChg chg="mod">
          <ac:chgData name="Velegrakis, I. (Yannis)" userId="4f35c71a-e81a-4f2c-8f83-d7dd3283ce80" providerId="ADAL" clId="{47C683A6-6B18-DA44-B0D3-51001F61B602}" dt="2020-04-11T15:20:31.245" v="137" actId="27636"/>
          <ac:spMkLst>
            <pc:docMk/>
            <pc:sldMk cId="899877936" sldId="267"/>
            <ac:spMk id="25605" creationId="{56D5C45D-68F1-3E44-90C6-CC41A7C7E78F}"/>
          </ac:spMkLst>
        </pc:spChg>
      </pc:sldChg>
      <pc:sldChg chg="del">
        <pc:chgData name="Velegrakis, I. (Yannis)" userId="4f35c71a-e81a-4f2c-8f83-d7dd3283ce80" providerId="ADAL" clId="{47C683A6-6B18-DA44-B0D3-51001F61B602}" dt="2020-04-11T15:07:18.650" v="44" actId="2696"/>
        <pc:sldMkLst>
          <pc:docMk/>
          <pc:sldMk cId="1915160459" sldId="267"/>
        </pc:sldMkLst>
      </pc:sldChg>
      <pc:sldChg chg="del">
        <pc:chgData name="Velegrakis, I. (Yannis)" userId="4f35c71a-e81a-4f2c-8f83-d7dd3283ce80" providerId="ADAL" clId="{47C683A6-6B18-DA44-B0D3-51001F61B602}" dt="2020-04-11T15:07:19.249" v="45" actId="2696"/>
        <pc:sldMkLst>
          <pc:docMk/>
          <pc:sldMk cId="1539801870" sldId="268"/>
        </pc:sldMkLst>
      </pc:sldChg>
      <pc:sldChg chg="add del">
        <pc:chgData name="Velegrakis, I. (Yannis)" userId="4f35c71a-e81a-4f2c-8f83-d7dd3283ce80" providerId="ADAL" clId="{47C683A6-6B18-DA44-B0D3-51001F61B602}" dt="2020-04-11T15:20:30.294" v="133"/>
        <pc:sldMkLst>
          <pc:docMk/>
          <pc:sldMk cId="1722128788" sldId="268"/>
        </pc:sldMkLst>
      </pc:sldChg>
      <pc:sldChg chg="add">
        <pc:chgData name="Velegrakis, I. (Yannis)" userId="4f35c71a-e81a-4f2c-8f83-d7dd3283ce80" providerId="ADAL" clId="{47C683A6-6B18-DA44-B0D3-51001F61B602}" dt="2020-04-11T15:20:30.964" v="134"/>
        <pc:sldMkLst>
          <pc:docMk/>
          <pc:sldMk cId="2262201517" sldId="268"/>
        </pc:sldMkLst>
      </pc:sldChg>
      <pc:sldChg chg="add del">
        <pc:chgData name="Velegrakis, I. (Yannis)" userId="4f35c71a-e81a-4f2c-8f83-d7dd3283ce80" providerId="ADAL" clId="{47C683A6-6B18-DA44-B0D3-51001F61B602}" dt="2020-04-11T15:20:30.294" v="133"/>
        <pc:sldMkLst>
          <pc:docMk/>
          <pc:sldMk cId="192410405" sldId="269"/>
        </pc:sldMkLst>
      </pc:sldChg>
      <pc:sldChg chg="del">
        <pc:chgData name="Velegrakis, I. (Yannis)" userId="4f35c71a-e81a-4f2c-8f83-d7dd3283ce80" providerId="ADAL" clId="{47C683A6-6B18-DA44-B0D3-51001F61B602}" dt="2020-04-11T15:07:20.057" v="47" actId="2696"/>
        <pc:sldMkLst>
          <pc:docMk/>
          <pc:sldMk cId="1436791628" sldId="269"/>
        </pc:sldMkLst>
      </pc:sldChg>
      <pc:sldChg chg="add">
        <pc:chgData name="Velegrakis, I. (Yannis)" userId="4f35c71a-e81a-4f2c-8f83-d7dd3283ce80" providerId="ADAL" clId="{47C683A6-6B18-DA44-B0D3-51001F61B602}" dt="2020-04-11T15:20:30.964" v="134"/>
        <pc:sldMkLst>
          <pc:docMk/>
          <pc:sldMk cId="1536589262" sldId="269"/>
        </pc:sldMkLst>
      </pc:sldChg>
      <pc:sldChg chg="add del">
        <pc:chgData name="Velegrakis, I. (Yannis)" userId="4f35c71a-e81a-4f2c-8f83-d7dd3283ce80" providerId="ADAL" clId="{47C683A6-6B18-DA44-B0D3-51001F61B602}" dt="2020-04-11T15:20:30.294" v="133"/>
        <pc:sldMkLst>
          <pc:docMk/>
          <pc:sldMk cId="894423922" sldId="270"/>
        </pc:sldMkLst>
      </pc:sldChg>
      <pc:sldChg chg="del">
        <pc:chgData name="Velegrakis, I. (Yannis)" userId="4f35c71a-e81a-4f2c-8f83-d7dd3283ce80" providerId="ADAL" clId="{47C683A6-6B18-DA44-B0D3-51001F61B602}" dt="2020-04-11T15:07:20.502" v="48" actId="2696"/>
        <pc:sldMkLst>
          <pc:docMk/>
          <pc:sldMk cId="1409004062" sldId="270"/>
        </pc:sldMkLst>
      </pc:sldChg>
      <pc:sldChg chg="modSp add">
        <pc:chgData name="Velegrakis, I. (Yannis)" userId="4f35c71a-e81a-4f2c-8f83-d7dd3283ce80" providerId="ADAL" clId="{47C683A6-6B18-DA44-B0D3-51001F61B602}" dt="2020-04-11T15:28:28.774" v="261" actId="14100"/>
        <pc:sldMkLst>
          <pc:docMk/>
          <pc:sldMk cId="2506411596" sldId="270"/>
        </pc:sldMkLst>
        <pc:spChg chg="mod">
          <ac:chgData name="Velegrakis, I. (Yannis)" userId="4f35c71a-e81a-4f2c-8f83-d7dd3283ce80" providerId="ADAL" clId="{47C683A6-6B18-DA44-B0D3-51001F61B602}" dt="2020-04-11T15:28:28.774" v="261" actId="14100"/>
          <ac:spMkLst>
            <pc:docMk/>
            <pc:sldMk cId="2506411596" sldId="270"/>
            <ac:spMk id="31749" creationId="{1A3C2F54-AB2D-8841-9BCA-2D1BD988EC3A}"/>
          </ac:spMkLst>
        </pc:spChg>
      </pc:sldChg>
      <pc:sldChg chg="modSp add">
        <pc:chgData name="Velegrakis, I. (Yannis)" userId="4f35c71a-e81a-4f2c-8f83-d7dd3283ce80" providerId="ADAL" clId="{47C683A6-6B18-DA44-B0D3-51001F61B602}" dt="2020-04-11T15:28:37.834" v="262" actId="14100"/>
        <pc:sldMkLst>
          <pc:docMk/>
          <pc:sldMk cId="1448166415" sldId="271"/>
        </pc:sldMkLst>
        <pc:spChg chg="mod">
          <ac:chgData name="Velegrakis, I. (Yannis)" userId="4f35c71a-e81a-4f2c-8f83-d7dd3283ce80" providerId="ADAL" clId="{47C683A6-6B18-DA44-B0D3-51001F61B602}" dt="2020-04-11T15:28:37.834" v="262" actId="14100"/>
          <ac:spMkLst>
            <pc:docMk/>
            <pc:sldMk cId="1448166415" sldId="271"/>
            <ac:spMk id="33797" creationId="{FA888B1A-DD42-724D-84D0-602F8C51EB14}"/>
          </ac:spMkLst>
        </pc:spChg>
      </pc:sldChg>
      <pc:sldChg chg="add del">
        <pc:chgData name="Velegrakis, I. (Yannis)" userId="4f35c71a-e81a-4f2c-8f83-d7dd3283ce80" providerId="ADAL" clId="{47C683A6-6B18-DA44-B0D3-51001F61B602}" dt="2020-04-11T15:20:30.294" v="133"/>
        <pc:sldMkLst>
          <pc:docMk/>
          <pc:sldMk cId="2091362583" sldId="271"/>
        </pc:sldMkLst>
      </pc:sldChg>
      <pc:sldChg chg="del">
        <pc:chgData name="Velegrakis, I. (Yannis)" userId="4f35c71a-e81a-4f2c-8f83-d7dd3283ce80" providerId="ADAL" clId="{47C683A6-6B18-DA44-B0D3-51001F61B602}" dt="2020-04-11T15:07:20.711" v="49" actId="2696"/>
        <pc:sldMkLst>
          <pc:docMk/>
          <pc:sldMk cId="2526688885" sldId="271"/>
        </pc:sldMkLst>
      </pc:sldChg>
      <pc:sldChg chg="del">
        <pc:chgData name="Velegrakis, I. (Yannis)" userId="4f35c71a-e81a-4f2c-8f83-d7dd3283ce80" providerId="ADAL" clId="{47C683A6-6B18-DA44-B0D3-51001F61B602}" dt="2020-04-11T15:07:25.010" v="54" actId="2696"/>
        <pc:sldMkLst>
          <pc:docMk/>
          <pc:sldMk cId="2311027654" sldId="272"/>
        </pc:sldMkLst>
      </pc:sldChg>
      <pc:sldChg chg="add del">
        <pc:chgData name="Velegrakis, I. (Yannis)" userId="4f35c71a-e81a-4f2c-8f83-d7dd3283ce80" providerId="ADAL" clId="{47C683A6-6B18-DA44-B0D3-51001F61B602}" dt="2020-04-11T15:20:30.294" v="133"/>
        <pc:sldMkLst>
          <pc:docMk/>
          <pc:sldMk cId="2942753474" sldId="272"/>
        </pc:sldMkLst>
      </pc:sldChg>
      <pc:sldChg chg="add">
        <pc:chgData name="Velegrakis, I. (Yannis)" userId="4f35c71a-e81a-4f2c-8f83-d7dd3283ce80" providerId="ADAL" clId="{47C683A6-6B18-DA44-B0D3-51001F61B602}" dt="2020-04-11T15:20:30.964" v="134"/>
        <pc:sldMkLst>
          <pc:docMk/>
          <pc:sldMk cId="4201268639" sldId="272"/>
        </pc:sldMkLst>
      </pc:sldChg>
      <pc:sldChg chg="modSp add">
        <pc:chgData name="Velegrakis, I. (Yannis)" userId="4f35c71a-e81a-4f2c-8f83-d7dd3283ce80" providerId="ADAL" clId="{47C683A6-6B18-DA44-B0D3-51001F61B602}" dt="2020-04-11T15:29:07.695" v="264" actId="14100"/>
        <pc:sldMkLst>
          <pc:docMk/>
          <pc:sldMk cId="2058570874" sldId="273"/>
        </pc:sldMkLst>
        <pc:spChg chg="mod">
          <ac:chgData name="Velegrakis, I. (Yannis)" userId="4f35c71a-e81a-4f2c-8f83-d7dd3283ce80" providerId="ADAL" clId="{47C683A6-6B18-DA44-B0D3-51001F61B602}" dt="2020-04-11T15:29:07.695" v="264" actId="14100"/>
          <ac:spMkLst>
            <pc:docMk/>
            <pc:sldMk cId="2058570874" sldId="273"/>
            <ac:spMk id="37893" creationId="{AD3404C7-6660-0A40-AE5E-7E1F88C7F678}"/>
          </ac:spMkLst>
        </pc:spChg>
      </pc:sldChg>
      <pc:sldChg chg="del">
        <pc:chgData name="Velegrakis, I. (Yannis)" userId="4f35c71a-e81a-4f2c-8f83-d7dd3283ce80" providerId="ADAL" clId="{47C683A6-6B18-DA44-B0D3-51001F61B602}" dt="2020-04-11T15:07:19.738" v="46" actId="2696"/>
        <pc:sldMkLst>
          <pc:docMk/>
          <pc:sldMk cId="2984300042" sldId="273"/>
        </pc:sldMkLst>
      </pc:sldChg>
      <pc:sldChg chg="add del">
        <pc:chgData name="Velegrakis, I. (Yannis)" userId="4f35c71a-e81a-4f2c-8f83-d7dd3283ce80" providerId="ADAL" clId="{47C683A6-6B18-DA44-B0D3-51001F61B602}" dt="2020-04-11T15:20:30.294" v="133"/>
        <pc:sldMkLst>
          <pc:docMk/>
          <pc:sldMk cId="4056838349" sldId="273"/>
        </pc:sldMkLst>
      </pc:sldChg>
      <pc:sldChg chg="modSp add del">
        <pc:chgData name="Velegrakis, I. (Yannis)" userId="4f35c71a-e81a-4f2c-8f83-d7dd3283ce80" providerId="ADAL" clId="{47C683A6-6B18-DA44-B0D3-51001F61B602}" dt="2020-04-11T15:20:30.294" v="133"/>
        <pc:sldMkLst>
          <pc:docMk/>
          <pc:sldMk cId="1045406008" sldId="274"/>
        </pc:sldMkLst>
        <pc:spChg chg="mod">
          <ac:chgData name="Velegrakis, I. (Yannis)" userId="4f35c71a-e81a-4f2c-8f83-d7dd3283ce80" providerId="ADAL" clId="{47C683A6-6B18-DA44-B0D3-51001F61B602}" dt="2020-04-11T15:20:30.294" v="133"/>
          <ac:spMkLst>
            <pc:docMk/>
            <pc:sldMk cId="1045406008" sldId="274"/>
            <ac:spMk id="39939" creationId="{8A22C2F3-9F2E-5C4F-BB6D-167B863111D0}"/>
          </ac:spMkLst>
        </pc:spChg>
      </pc:sldChg>
      <pc:sldChg chg="del">
        <pc:chgData name="Velegrakis, I. (Yannis)" userId="4f35c71a-e81a-4f2c-8f83-d7dd3283ce80" providerId="ADAL" clId="{47C683A6-6B18-DA44-B0D3-51001F61B602}" dt="2020-04-11T15:07:16.647" v="37" actId="2696"/>
        <pc:sldMkLst>
          <pc:docMk/>
          <pc:sldMk cId="2009740882" sldId="274"/>
        </pc:sldMkLst>
      </pc:sldChg>
      <pc:sldChg chg="modSp add">
        <pc:chgData name="Velegrakis, I. (Yannis)" userId="4f35c71a-e81a-4f2c-8f83-d7dd3283ce80" providerId="ADAL" clId="{47C683A6-6B18-DA44-B0D3-51001F61B602}" dt="2020-04-11T15:29:24.697" v="272" actId="27636"/>
        <pc:sldMkLst>
          <pc:docMk/>
          <pc:sldMk cId="2507621959" sldId="274"/>
        </pc:sldMkLst>
        <pc:spChg chg="mod">
          <ac:chgData name="Velegrakis, I. (Yannis)" userId="4f35c71a-e81a-4f2c-8f83-d7dd3283ce80" providerId="ADAL" clId="{47C683A6-6B18-DA44-B0D3-51001F61B602}" dt="2020-04-11T15:29:24.697" v="272" actId="27636"/>
          <ac:spMkLst>
            <pc:docMk/>
            <pc:sldMk cId="2507621959" sldId="274"/>
            <ac:spMk id="39939" creationId="{8A22C2F3-9F2E-5C4F-BB6D-167B863111D0}"/>
          </ac:spMkLst>
        </pc:spChg>
      </pc:sldChg>
      <pc:sldChg chg="add">
        <pc:chgData name="Velegrakis, I. (Yannis)" userId="4f35c71a-e81a-4f2c-8f83-d7dd3283ce80" providerId="ADAL" clId="{47C683A6-6B18-DA44-B0D3-51001F61B602}" dt="2020-04-11T15:20:30.964" v="134"/>
        <pc:sldMkLst>
          <pc:docMk/>
          <pc:sldMk cId="1330235266" sldId="275"/>
        </pc:sldMkLst>
      </pc:sldChg>
      <pc:sldChg chg="del">
        <pc:chgData name="Velegrakis, I. (Yannis)" userId="4f35c71a-e81a-4f2c-8f83-d7dd3283ce80" providerId="ADAL" clId="{47C683A6-6B18-DA44-B0D3-51001F61B602}" dt="2020-04-11T15:07:22.484" v="53" actId="2696"/>
        <pc:sldMkLst>
          <pc:docMk/>
          <pc:sldMk cId="3084453329" sldId="275"/>
        </pc:sldMkLst>
      </pc:sldChg>
      <pc:sldChg chg="add del">
        <pc:chgData name="Velegrakis, I. (Yannis)" userId="4f35c71a-e81a-4f2c-8f83-d7dd3283ce80" providerId="ADAL" clId="{47C683A6-6B18-DA44-B0D3-51001F61B602}" dt="2020-04-11T15:20:30.294" v="133"/>
        <pc:sldMkLst>
          <pc:docMk/>
          <pc:sldMk cId="4085374325" sldId="275"/>
        </pc:sldMkLst>
      </pc:sldChg>
      <pc:sldChg chg="add del">
        <pc:chgData name="Velegrakis, I. (Yannis)" userId="4f35c71a-e81a-4f2c-8f83-d7dd3283ce80" providerId="ADAL" clId="{47C683A6-6B18-DA44-B0D3-51001F61B602}" dt="2020-04-11T15:20:30.294" v="133"/>
        <pc:sldMkLst>
          <pc:docMk/>
          <pc:sldMk cId="714209122" sldId="276"/>
        </pc:sldMkLst>
      </pc:sldChg>
      <pc:sldChg chg="add">
        <pc:chgData name="Velegrakis, I. (Yannis)" userId="4f35c71a-e81a-4f2c-8f83-d7dd3283ce80" providerId="ADAL" clId="{47C683A6-6B18-DA44-B0D3-51001F61B602}" dt="2020-04-11T15:20:30.964" v="134"/>
        <pc:sldMkLst>
          <pc:docMk/>
          <pc:sldMk cId="890774102" sldId="276"/>
        </pc:sldMkLst>
      </pc:sldChg>
      <pc:sldChg chg="del">
        <pc:chgData name="Velegrakis, I. (Yannis)" userId="4f35c71a-e81a-4f2c-8f83-d7dd3283ce80" providerId="ADAL" clId="{47C683A6-6B18-DA44-B0D3-51001F61B602}" dt="2020-04-11T15:07:21.411" v="50" actId="2696"/>
        <pc:sldMkLst>
          <pc:docMk/>
          <pc:sldMk cId="3616963728" sldId="276"/>
        </pc:sldMkLst>
      </pc:sldChg>
      <pc:sldChg chg="add del">
        <pc:chgData name="Velegrakis, I. (Yannis)" userId="4f35c71a-e81a-4f2c-8f83-d7dd3283ce80" providerId="ADAL" clId="{47C683A6-6B18-DA44-B0D3-51001F61B602}" dt="2020-04-11T15:20:30.294" v="133"/>
        <pc:sldMkLst>
          <pc:docMk/>
          <pc:sldMk cId="198838410" sldId="277"/>
        </pc:sldMkLst>
      </pc:sldChg>
      <pc:sldChg chg="addSp delSp modSp add">
        <pc:chgData name="Velegrakis, I. (Yannis)" userId="4f35c71a-e81a-4f2c-8f83-d7dd3283ce80" providerId="ADAL" clId="{47C683A6-6B18-DA44-B0D3-51001F61B602}" dt="2020-04-11T16:10:30.036" v="1330" actId="478"/>
        <pc:sldMkLst>
          <pc:docMk/>
          <pc:sldMk cId="1079878328" sldId="277"/>
        </pc:sldMkLst>
        <pc:spChg chg="add del mod">
          <ac:chgData name="Velegrakis, I. (Yannis)" userId="4f35c71a-e81a-4f2c-8f83-d7dd3283ce80" providerId="ADAL" clId="{47C683A6-6B18-DA44-B0D3-51001F61B602}" dt="2020-04-11T16:10:30.036" v="1330" actId="478"/>
          <ac:spMkLst>
            <pc:docMk/>
            <pc:sldMk cId="1079878328" sldId="277"/>
            <ac:spMk id="3" creationId="{DC8CB87E-F7D9-0B47-B787-92435504503E}"/>
          </ac:spMkLst>
        </pc:spChg>
        <pc:spChg chg="mod">
          <ac:chgData name="Velegrakis, I. (Yannis)" userId="4f35c71a-e81a-4f2c-8f83-d7dd3283ce80" providerId="ADAL" clId="{47C683A6-6B18-DA44-B0D3-51001F61B602}" dt="2020-04-11T16:05:57.140" v="903" actId="20577"/>
          <ac:spMkLst>
            <pc:docMk/>
            <pc:sldMk cId="1079878328" sldId="277"/>
            <ac:spMk id="41988" creationId="{C71FDE75-1A87-D34F-A224-0041DA52E800}"/>
          </ac:spMkLst>
        </pc:spChg>
        <pc:spChg chg="del">
          <ac:chgData name="Velegrakis, I. (Yannis)" userId="4f35c71a-e81a-4f2c-8f83-d7dd3283ce80" providerId="ADAL" clId="{47C683A6-6B18-DA44-B0D3-51001F61B602}" dt="2020-04-11T16:06:01.366" v="904" actId="478"/>
          <ac:spMkLst>
            <pc:docMk/>
            <pc:sldMk cId="1079878328" sldId="277"/>
            <ac:spMk id="41989" creationId="{179C6824-8942-BA47-87F4-B9D534BFFB2C}"/>
          </ac:spMkLst>
        </pc:spChg>
      </pc:sldChg>
      <pc:sldChg chg="add del">
        <pc:chgData name="Velegrakis, I. (Yannis)" userId="4f35c71a-e81a-4f2c-8f83-d7dd3283ce80" providerId="ADAL" clId="{47C683A6-6B18-DA44-B0D3-51001F61B602}" dt="2020-04-11T15:20:30.294" v="133"/>
        <pc:sldMkLst>
          <pc:docMk/>
          <pc:sldMk cId="757687534" sldId="278"/>
        </pc:sldMkLst>
      </pc:sldChg>
      <pc:sldChg chg="modSp add">
        <pc:chgData name="Velegrakis, I. (Yannis)" userId="4f35c71a-e81a-4f2c-8f83-d7dd3283ce80" providerId="ADAL" clId="{47C683A6-6B18-DA44-B0D3-51001F61B602}" dt="2020-04-11T16:10:19.533" v="1329" actId="1076"/>
        <pc:sldMkLst>
          <pc:docMk/>
          <pc:sldMk cId="2378501097" sldId="278"/>
        </pc:sldMkLst>
        <pc:spChg chg="mod">
          <ac:chgData name="Velegrakis, I. (Yannis)" userId="4f35c71a-e81a-4f2c-8f83-d7dd3283ce80" providerId="ADAL" clId="{47C683A6-6B18-DA44-B0D3-51001F61B602}" dt="2020-04-11T16:10:15.108" v="1328" actId="27636"/>
          <ac:spMkLst>
            <pc:docMk/>
            <pc:sldMk cId="2378501097" sldId="278"/>
            <ac:spMk id="44036" creationId="{0AA6FFBA-3750-0644-97A2-0895CDF576DA}"/>
          </ac:spMkLst>
        </pc:spChg>
        <pc:spChg chg="mod">
          <ac:chgData name="Velegrakis, I. (Yannis)" userId="4f35c71a-e81a-4f2c-8f83-d7dd3283ce80" providerId="ADAL" clId="{47C683A6-6B18-DA44-B0D3-51001F61B602}" dt="2020-04-11T16:10:19.533" v="1329" actId="1076"/>
          <ac:spMkLst>
            <pc:docMk/>
            <pc:sldMk cId="2378501097" sldId="278"/>
            <ac:spMk id="44037" creationId="{AE53FB4F-A11E-5A44-89F8-4E8A330DCFF5}"/>
          </ac:spMkLst>
        </pc:spChg>
      </pc:sldChg>
      <pc:sldChg chg="del">
        <pc:chgData name="Velegrakis, I. (Yannis)" userId="4f35c71a-e81a-4f2c-8f83-d7dd3283ce80" providerId="ADAL" clId="{47C683A6-6B18-DA44-B0D3-51001F61B602}" dt="2020-04-11T15:07:22.086" v="52" actId="2696"/>
        <pc:sldMkLst>
          <pc:docMk/>
          <pc:sldMk cId="3639484356" sldId="278"/>
        </pc:sldMkLst>
      </pc:sldChg>
      <pc:sldChg chg="add del">
        <pc:chgData name="Velegrakis, I. (Yannis)" userId="4f35c71a-e81a-4f2c-8f83-d7dd3283ce80" providerId="ADAL" clId="{47C683A6-6B18-DA44-B0D3-51001F61B602}" dt="2020-04-11T15:20:30.294" v="133"/>
        <pc:sldMkLst>
          <pc:docMk/>
          <pc:sldMk cId="2367315653" sldId="279"/>
        </pc:sldMkLst>
      </pc:sldChg>
      <pc:sldChg chg="add del">
        <pc:chgData name="Velegrakis, I. (Yannis)" userId="4f35c71a-e81a-4f2c-8f83-d7dd3283ce80" providerId="ADAL" clId="{47C683A6-6B18-DA44-B0D3-51001F61B602}" dt="2020-04-11T15:30:55.397" v="273" actId="2696"/>
        <pc:sldMkLst>
          <pc:docMk/>
          <pc:sldMk cId="3858658504" sldId="279"/>
        </pc:sldMkLst>
      </pc:sldChg>
      <pc:sldChg chg="del">
        <pc:chgData name="Velegrakis, I. (Yannis)" userId="4f35c71a-e81a-4f2c-8f83-d7dd3283ce80" providerId="ADAL" clId="{47C683A6-6B18-DA44-B0D3-51001F61B602}" dt="2020-04-11T15:07:21.739" v="51" actId="2696"/>
        <pc:sldMkLst>
          <pc:docMk/>
          <pc:sldMk cId="3901590358" sldId="279"/>
        </pc:sldMkLst>
      </pc:sldChg>
      <pc:sldChg chg="del">
        <pc:chgData name="Velegrakis, I. (Yannis)" userId="4f35c71a-e81a-4f2c-8f83-d7dd3283ce80" providerId="ADAL" clId="{47C683A6-6B18-DA44-B0D3-51001F61B602}" dt="2020-04-11T15:07:28.739" v="57" actId="2696"/>
        <pc:sldMkLst>
          <pc:docMk/>
          <pc:sldMk cId="338245866" sldId="280"/>
        </pc:sldMkLst>
      </pc:sldChg>
      <pc:sldChg chg="add del">
        <pc:chgData name="Velegrakis, I. (Yannis)" userId="4f35c71a-e81a-4f2c-8f83-d7dd3283ce80" providerId="ADAL" clId="{47C683A6-6B18-DA44-B0D3-51001F61B602}" dt="2020-04-11T15:20:30.294" v="133"/>
        <pc:sldMkLst>
          <pc:docMk/>
          <pc:sldMk cId="755396024" sldId="280"/>
        </pc:sldMkLst>
      </pc:sldChg>
      <pc:sldChg chg="modSp add">
        <pc:chgData name="Velegrakis, I. (Yannis)" userId="4f35c71a-e81a-4f2c-8f83-d7dd3283ce80" providerId="ADAL" clId="{47C683A6-6B18-DA44-B0D3-51001F61B602}" dt="2020-04-11T16:10:04.195" v="1327" actId="1076"/>
        <pc:sldMkLst>
          <pc:docMk/>
          <pc:sldMk cId="2019634021" sldId="280"/>
        </pc:sldMkLst>
        <pc:spChg chg="mod">
          <ac:chgData name="Velegrakis, I. (Yannis)" userId="4f35c71a-e81a-4f2c-8f83-d7dd3283ce80" providerId="ADAL" clId="{47C683A6-6B18-DA44-B0D3-51001F61B602}" dt="2020-04-11T16:09:42.515" v="1326" actId="1076"/>
          <ac:spMkLst>
            <pc:docMk/>
            <pc:sldMk cId="2019634021" sldId="280"/>
            <ac:spMk id="48132" creationId="{0E6834B4-77DD-3047-8A31-20886F345203}"/>
          </ac:spMkLst>
        </pc:spChg>
        <pc:spChg chg="mod">
          <ac:chgData name="Velegrakis, I. (Yannis)" userId="4f35c71a-e81a-4f2c-8f83-d7dd3283ce80" providerId="ADAL" clId="{47C683A6-6B18-DA44-B0D3-51001F61B602}" dt="2020-04-11T16:10:04.195" v="1327" actId="1076"/>
          <ac:spMkLst>
            <pc:docMk/>
            <pc:sldMk cId="2019634021" sldId="280"/>
            <ac:spMk id="48133" creationId="{3FFC4B86-04EF-1F43-90A9-1B3E74FB967C}"/>
          </ac:spMkLst>
        </pc:spChg>
      </pc:sldChg>
      <pc:sldChg chg="modSp add">
        <pc:chgData name="Velegrakis, I. (Yannis)" userId="4f35c71a-e81a-4f2c-8f83-d7dd3283ce80" providerId="ADAL" clId="{47C683A6-6B18-DA44-B0D3-51001F61B602}" dt="2020-04-11T16:10:40.510" v="1331" actId="1076"/>
        <pc:sldMkLst>
          <pc:docMk/>
          <pc:sldMk cId="354749240" sldId="281"/>
        </pc:sldMkLst>
        <pc:spChg chg="mod">
          <ac:chgData name="Velegrakis, I. (Yannis)" userId="4f35c71a-e81a-4f2c-8f83-d7dd3283ce80" providerId="ADAL" clId="{47C683A6-6B18-DA44-B0D3-51001F61B602}" dt="2020-04-11T16:10:40.510" v="1331" actId="1076"/>
          <ac:spMkLst>
            <pc:docMk/>
            <pc:sldMk cId="354749240" sldId="281"/>
            <ac:spMk id="50180" creationId="{A38B4934-EE4E-EE47-A690-4120FB021834}"/>
          </ac:spMkLst>
        </pc:spChg>
      </pc:sldChg>
      <pc:sldChg chg="del">
        <pc:chgData name="Velegrakis, I. (Yannis)" userId="4f35c71a-e81a-4f2c-8f83-d7dd3283ce80" providerId="ADAL" clId="{47C683A6-6B18-DA44-B0D3-51001F61B602}" dt="2020-04-11T15:07:28.356" v="56" actId="2696"/>
        <pc:sldMkLst>
          <pc:docMk/>
          <pc:sldMk cId="1351504740" sldId="281"/>
        </pc:sldMkLst>
      </pc:sldChg>
      <pc:sldChg chg="add del">
        <pc:chgData name="Velegrakis, I. (Yannis)" userId="4f35c71a-e81a-4f2c-8f83-d7dd3283ce80" providerId="ADAL" clId="{47C683A6-6B18-DA44-B0D3-51001F61B602}" dt="2020-04-11T15:20:30.294" v="133"/>
        <pc:sldMkLst>
          <pc:docMk/>
          <pc:sldMk cId="2854040336" sldId="281"/>
        </pc:sldMkLst>
      </pc:sldChg>
      <pc:sldChg chg="del">
        <pc:chgData name="Velegrakis, I. (Yannis)" userId="4f35c71a-e81a-4f2c-8f83-d7dd3283ce80" providerId="ADAL" clId="{47C683A6-6B18-DA44-B0D3-51001F61B602}" dt="2020-04-11T15:07:27.308" v="55" actId="2696"/>
        <pc:sldMkLst>
          <pc:docMk/>
          <pc:sldMk cId="813125700" sldId="282"/>
        </pc:sldMkLst>
      </pc:sldChg>
      <pc:sldChg chg="add del">
        <pc:chgData name="Velegrakis, I. (Yannis)" userId="4f35c71a-e81a-4f2c-8f83-d7dd3283ce80" providerId="ADAL" clId="{47C683A6-6B18-DA44-B0D3-51001F61B602}" dt="2020-04-11T15:20:30.294" v="133"/>
        <pc:sldMkLst>
          <pc:docMk/>
          <pc:sldMk cId="2625540604" sldId="282"/>
        </pc:sldMkLst>
      </pc:sldChg>
      <pc:sldChg chg="modSp add">
        <pc:chgData name="Velegrakis, I. (Yannis)" userId="4f35c71a-e81a-4f2c-8f83-d7dd3283ce80" providerId="ADAL" clId="{47C683A6-6B18-DA44-B0D3-51001F61B602}" dt="2020-04-11T16:10:47.131" v="1332" actId="1076"/>
        <pc:sldMkLst>
          <pc:docMk/>
          <pc:sldMk cId="3068926703" sldId="282"/>
        </pc:sldMkLst>
        <pc:spChg chg="mod">
          <ac:chgData name="Velegrakis, I. (Yannis)" userId="4f35c71a-e81a-4f2c-8f83-d7dd3283ce80" providerId="ADAL" clId="{47C683A6-6B18-DA44-B0D3-51001F61B602}" dt="2020-04-11T16:10:47.131" v="1332" actId="1076"/>
          <ac:spMkLst>
            <pc:docMk/>
            <pc:sldMk cId="3068926703" sldId="282"/>
            <ac:spMk id="52228" creationId="{0AFCA297-4967-C843-AC80-5781E95A2696}"/>
          </ac:spMkLst>
        </pc:spChg>
      </pc:sldChg>
      <pc:sldChg chg="del">
        <pc:chgData name="Velegrakis, I. (Yannis)" userId="4f35c71a-e81a-4f2c-8f83-d7dd3283ce80" providerId="ADAL" clId="{47C683A6-6B18-DA44-B0D3-51001F61B602}" dt="2020-04-11T15:07:36.036" v="79" actId="2696"/>
        <pc:sldMkLst>
          <pc:docMk/>
          <pc:sldMk cId="224280230" sldId="283"/>
        </pc:sldMkLst>
      </pc:sldChg>
      <pc:sldChg chg="add del">
        <pc:chgData name="Velegrakis, I. (Yannis)" userId="4f35c71a-e81a-4f2c-8f83-d7dd3283ce80" providerId="ADAL" clId="{47C683A6-6B18-DA44-B0D3-51001F61B602}" dt="2020-04-11T15:20:30.294" v="133"/>
        <pc:sldMkLst>
          <pc:docMk/>
          <pc:sldMk cId="2519865409" sldId="283"/>
        </pc:sldMkLst>
      </pc:sldChg>
      <pc:sldChg chg="add del">
        <pc:chgData name="Velegrakis, I. (Yannis)" userId="4f35c71a-e81a-4f2c-8f83-d7dd3283ce80" providerId="ADAL" clId="{47C683A6-6B18-DA44-B0D3-51001F61B602}" dt="2020-04-11T15:31:36.982" v="274" actId="2696"/>
        <pc:sldMkLst>
          <pc:docMk/>
          <pc:sldMk cId="3798496814" sldId="283"/>
        </pc:sldMkLst>
      </pc:sldChg>
      <pc:sldChg chg="add del">
        <pc:chgData name="Velegrakis, I. (Yannis)" userId="4f35c71a-e81a-4f2c-8f83-d7dd3283ce80" providerId="ADAL" clId="{47C683A6-6B18-DA44-B0D3-51001F61B602}" dt="2020-04-11T15:20:30.294" v="133"/>
        <pc:sldMkLst>
          <pc:docMk/>
          <pc:sldMk cId="30223333" sldId="284"/>
        </pc:sldMkLst>
      </pc:sldChg>
      <pc:sldChg chg="add del">
        <pc:chgData name="Velegrakis, I. (Yannis)" userId="4f35c71a-e81a-4f2c-8f83-d7dd3283ce80" providerId="ADAL" clId="{47C683A6-6B18-DA44-B0D3-51001F61B602}" dt="2020-04-11T15:31:38.795" v="275" actId="2696"/>
        <pc:sldMkLst>
          <pc:docMk/>
          <pc:sldMk cId="1643477753" sldId="284"/>
        </pc:sldMkLst>
      </pc:sldChg>
      <pc:sldChg chg="del">
        <pc:chgData name="Velegrakis, I. (Yannis)" userId="4f35c71a-e81a-4f2c-8f83-d7dd3283ce80" providerId="ADAL" clId="{47C683A6-6B18-DA44-B0D3-51001F61B602}" dt="2020-04-11T15:08:31.726" v="107" actId="2696"/>
        <pc:sldMkLst>
          <pc:docMk/>
          <pc:sldMk cId="2254402513" sldId="284"/>
        </pc:sldMkLst>
      </pc:sldChg>
      <pc:sldChg chg="del">
        <pc:chgData name="Velegrakis, I. (Yannis)" userId="4f35c71a-e81a-4f2c-8f83-d7dd3283ce80" providerId="ADAL" clId="{47C683A6-6B18-DA44-B0D3-51001F61B602}" dt="2020-04-11T15:07:28.951" v="58" actId="2696"/>
        <pc:sldMkLst>
          <pc:docMk/>
          <pc:sldMk cId="1386921914" sldId="285"/>
        </pc:sldMkLst>
      </pc:sldChg>
      <pc:sldChg chg="add del">
        <pc:chgData name="Velegrakis, I. (Yannis)" userId="4f35c71a-e81a-4f2c-8f83-d7dd3283ce80" providerId="ADAL" clId="{47C683A6-6B18-DA44-B0D3-51001F61B602}" dt="2020-04-11T15:20:30.294" v="133"/>
        <pc:sldMkLst>
          <pc:docMk/>
          <pc:sldMk cId="2190839719" sldId="285"/>
        </pc:sldMkLst>
      </pc:sldChg>
      <pc:sldChg chg="add del">
        <pc:chgData name="Velegrakis, I. (Yannis)" userId="4f35c71a-e81a-4f2c-8f83-d7dd3283ce80" providerId="ADAL" clId="{47C683A6-6B18-DA44-B0D3-51001F61B602}" dt="2020-04-11T15:31:45.781" v="276" actId="2696"/>
        <pc:sldMkLst>
          <pc:docMk/>
          <pc:sldMk cId="2387244848" sldId="285"/>
        </pc:sldMkLst>
      </pc:sldChg>
      <pc:sldChg chg="add del">
        <pc:chgData name="Velegrakis, I. (Yannis)" userId="4f35c71a-e81a-4f2c-8f83-d7dd3283ce80" providerId="ADAL" clId="{47C683A6-6B18-DA44-B0D3-51001F61B602}" dt="2020-04-11T15:31:54.295" v="278" actId="2696"/>
        <pc:sldMkLst>
          <pc:docMk/>
          <pc:sldMk cId="1638420189" sldId="286"/>
        </pc:sldMkLst>
      </pc:sldChg>
      <pc:sldChg chg="del">
        <pc:chgData name="Velegrakis, I. (Yannis)" userId="4f35c71a-e81a-4f2c-8f83-d7dd3283ce80" providerId="ADAL" clId="{47C683A6-6B18-DA44-B0D3-51001F61B602}" dt="2020-04-11T15:07:29.140" v="59" actId="2696"/>
        <pc:sldMkLst>
          <pc:docMk/>
          <pc:sldMk cId="3313169409" sldId="286"/>
        </pc:sldMkLst>
      </pc:sldChg>
      <pc:sldChg chg="add del">
        <pc:chgData name="Velegrakis, I. (Yannis)" userId="4f35c71a-e81a-4f2c-8f83-d7dd3283ce80" providerId="ADAL" clId="{47C683A6-6B18-DA44-B0D3-51001F61B602}" dt="2020-04-11T15:20:30.294" v="133"/>
        <pc:sldMkLst>
          <pc:docMk/>
          <pc:sldMk cId="3708162310" sldId="286"/>
        </pc:sldMkLst>
      </pc:sldChg>
      <pc:sldChg chg="add del">
        <pc:chgData name="Velegrakis, I. (Yannis)" userId="4f35c71a-e81a-4f2c-8f83-d7dd3283ce80" providerId="ADAL" clId="{47C683A6-6B18-DA44-B0D3-51001F61B602}" dt="2020-04-11T15:54:17.278" v="831" actId="2696"/>
        <pc:sldMkLst>
          <pc:docMk/>
          <pc:sldMk cId="210641078" sldId="287"/>
        </pc:sldMkLst>
      </pc:sldChg>
      <pc:sldChg chg="del">
        <pc:chgData name="Velegrakis, I. (Yannis)" userId="4f35c71a-e81a-4f2c-8f83-d7dd3283ce80" providerId="ADAL" clId="{47C683A6-6B18-DA44-B0D3-51001F61B602}" dt="2020-04-11T15:07:29.852" v="60" actId="2696"/>
        <pc:sldMkLst>
          <pc:docMk/>
          <pc:sldMk cId="1570384897" sldId="287"/>
        </pc:sldMkLst>
      </pc:sldChg>
      <pc:sldChg chg="add del">
        <pc:chgData name="Velegrakis, I. (Yannis)" userId="4f35c71a-e81a-4f2c-8f83-d7dd3283ce80" providerId="ADAL" clId="{47C683A6-6B18-DA44-B0D3-51001F61B602}" dt="2020-04-11T15:23:21.463" v="172"/>
        <pc:sldMkLst>
          <pc:docMk/>
          <pc:sldMk cId="1993684666" sldId="287"/>
        </pc:sldMkLst>
      </pc:sldChg>
      <pc:sldChg chg="add del">
        <pc:chgData name="Velegrakis, I. (Yannis)" userId="4f35c71a-e81a-4f2c-8f83-d7dd3283ce80" providerId="ADAL" clId="{47C683A6-6B18-DA44-B0D3-51001F61B602}" dt="2020-04-11T15:53:45.310" v="826" actId="2696"/>
        <pc:sldMkLst>
          <pc:docMk/>
          <pc:sldMk cId="2028470292" sldId="288"/>
        </pc:sldMkLst>
      </pc:sldChg>
      <pc:sldChg chg="del">
        <pc:chgData name="Velegrakis, I. (Yannis)" userId="4f35c71a-e81a-4f2c-8f83-d7dd3283ce80" providerId="ADAL" clId="{47C683A6-6B18-DA44-B0D3-51001F61B602}" dt="2020-04-11T15:07:30.701" v="62" actId="2696"/>
        <pc:sldMkLst>
          <pc:docMk/>
          <pc:sldMk cId="2835916532" sldId="288"/>
        </pc:sldMkLst>
      </pc:sldChg>
      <pc:sldChg chg="add del">
        <pc:chgData name="Velegrakis, I. (Yannis)" userId="4f35c71a-e81a-4f2c-8f83-d7dd3283ce80" providerId="ADAL" clId="{47C683A6-6B18-DA44-B0D3-51001F61B602}" dt="2020-04-11T15:23:21.463" v="172"/>
        <pc:sldMkLst>
          <pc:docMk/>
          <pc:sldMk cId="4274127659" sldId="288"/>
        </pc:sldMkLst>
      </pc:sldChg>
      <pc:sldChg chg="modSp add modAnim">
        <pc:chgData name="Velegrakis, I. (Yannis)" userId="4f35c71a-e81a-4f2c-8f83-d7dd3283ce80" providerId="ADAL" clId="{47C683A6-6B18-DA44-B0D3-51001F61B602}" dt="2020-04-11T15:32:49.295" v="280" actId="20577"/>
        <pc:sldMkLst>
          <pc:docMk/>
          <pc:sldMk cId="477347480" sldId="289"/>
        </pc:sldMkLst>
        <pc:spChg chg="mod">
          <ac:chgData name="Velegrakis, I. (Yannis)" userId="4f35c71a-e81a-4f2c-8f83-d7dd3283ce80" providerId="ADAL" clId="{47C683A6-6B18-DA44-B0D3-51001F61B602}" dt="2020-04-11T15:32:49.295" v="280" actId="20577"/>
          <ac:spMkLst>
            <pc:docMk/>
            <pc:sldMk cId="477347480" sldId="289"/>
            <ac:spMk id="70661" creationId="{991D286D-063F-1E42-AFE9-D76A25C92762}"/>
          </ac:spMkLst>
        </pc:spChg>
      </pc:sldChg>
      <pc:sldChg chg="del">
        <pc:chgData name="Velegrakis, I. (Yannis)" userId="4f35c71a-e81a-4f2c-8f83-d7dd3283ce80" providerId="ADAL" clId="{47C683A6-6B18-DA44-B0D3-51001F61B602}" dt="2020-04-11T15:07:31.295" v="63" actId="2696"/>
        <pc:sldMkLst>
          <pc:docMk/>
          <pc:sldMk cId="2815111660" sldId="289"/>
        </pc:sldMkLst>
      </pc:sldChg>
      <pc:sldChg chg="add del">
        <pc:chgData name="Velegrakis, I. (Yannis)" userId="4f35c71a-e81a-4f2c-8f83-d7dd3283ce80" providerId="ADAL" clId="{47C683A6-6B18-DA44-B0D3-51001F61B602}" dt="2020-04-11T15:20:30.294" v="133"/>
        <pc:sldMkLst>
          <pc:docMk/>
          <pc:sldMk cId="3908273598" sldId="289"/>
        </pc:sldMkLst>
      </pc:sldChg>
      <pc:sldChg chg="add del">
        <pc:chgData name="Velegrakis, I. (Yannis)" userId="4f35c71a-e81a-4f2c-8f83-d7dd3283ce80" providerId="ADAL" clId="{47C683A6-6B18-DA44-B0D3-51001F61B602}" dt="2020-04-11T15:20:30.294" v="133"/>
        <pc:sldMkLst>
          <pc:docMk/>
          <pc:sldMk cId="550662033" sldId="290"/>
        </pc:sldMkLst>
      </pc:sldChg>
      <pc:sldChg chg="add ord">
        <pc:chgData name="Velegrakis, I. (Yannis)" userId="4f35c71a-e81a-4f2c-8f83-d7dd3283ce80" providerId="ADAL" clId="{47C683A6-6B18-DA44-B0D3-51001F61B602}" dt="2020-04-11T15:33:03.144" v="281"/>
        <pc:sldMkLst>
          <pc:docMk/>
          <pc:sldMk cId="654074276" sldId="290"/>
        </pc:sldMkLst>
      </pc:sldChg>
      <pc:sldChg chg="del">
        <pc:chgData name="Velegrakis, I. (Yannis)" userId="4f35c71a-e81a-4f2c-8f83-d7dd3283ce80" providerId="ADAL" clId="{47C683A6-6B18-DA44-B0D3-51001F61B602}" dt="2020-04-11T15:07:31.636" v="64" actId="2696"/>
        <pc:sldMkLst>
          <pc:docMk/>
          <pc:sldMk cId="748783624" sldId="290"/>
        </pc:sldMkLst>
      </pc:sldChg>
      <pc:sldChg chg="add del">
        <pc:chgData name="Velegrakis, I. (Yannis)" userId="4f35c71a-e81a-4f2c-8f83-d7dd3283ce80" providerId="ADAL" clId="{47C683A6-6B18-DA44-B0D3-51001F61B602}" dt="2020-04-11T15:20:30.294" v="133"/>
        <pc:sldMkLst>
          <pc:docMk/>
          <pc:sldMk cId="1760350023" sldId="291"/>
        </pc:sldMkLst>
      </pc:sldChg>
      <pc:sldChg chg="add del">
        <pc:chgData name="Velegrakis, I. (Yannis)" userId="4f35c71a-e81a-4f2c-8f83-d7dd3283ce80" providerId="ADAL" clId="{47C683A6-6B18-DA44-B0D3-51001F61B602}" dt="2020-04-11T15:32:19.630" v="279" actId="2696"/>
        <pc:sldMkLst>
          <pc:docMk/>
          <pc:sldMk cId="3185763133" sldId="291"/>
        </pc:sldMkLst>
      </pc:sldChg>
      <pc:sldChg chg="del">
        <pc:chgData name="Velegrakis, I. (Yannis)" userId="4f35c71a-e81a-4f2c-8f83-d7dd3283ce80" providerId="ADAL" clId="{47C683A6-6B18-DA44-B0D3-51001F61B602}" dt="2020-04-11T15:07:31.853" v="65" actId="2696"/>
        <pc:sldMkLst>
          <pc:docMk/>
          <pc:sldMk cId="3669213896" sldId="291"/>
        </pc:sldMkLst>
      </pc:sldChg>
      <pc:sldChg chg="add del">
        <pc:chgData name="Velegrakis, I. (Yannis)" userId="4f35c71a-e81a-4f2c-8f83-d7dd3283ce80" providerId="ADAL" clId="{47C683A6-6B18-DA44-B0D3-51001F61B602}" dt="2020-04-11T15:23:21.463" v="172"/>
        <pc:sldMkLst>
          <pc:docMk/>
          <pc:sldMk cId="2368438011" sldId="292"/>
        </pc:sldMkLst>
      </pc:sldChg>
      <pc:sldChg chg="add del">
        <pc:chgData name="Velegrakis, I. (Yannis)" userId="4f35c71a-e81a-4f2c-8f83-d7dd3283ce80" providerId="ADAL" clId="{47C683A6-6B18-DA44-B0D3-51001F61B602}" dt="2020-04-11T15:54:22.179" v="835" actId="2696"/>
        <pc:sldMkLst>
          <pc:docMk/>
          <pc:sldMk cId="2779359765" sldId="292"/>
        </pc:sldMkLst>
      </pc:sldChg>
      <pc:sldChg chg="del">
        <pc:chgData name="Velegrakis, I. (Yannis)" userId="4f35c71a-e81a-4f2c-8f83-d7dd3283ce80" providerId="ADAL" clId="{47C683A6-6B18-DA44-B0D3-51001F61B602}" dt="2020-04-11T15:07:32.325" v="66" actId="2696"/>
        <pc:sldMkLst>
          <pc:docMk/>
          <pc:sldMk cId="4083301904" sldId="292"/>
        </pc:sldMkLst>
      </pc:sldChg>
      <pc:sldChg chg="modSp add del">
        <pc:chgData name="Velegrakis, I. (Yannis)" userId="4f35c71a-e81a-4f2c-8f83-d7dd3283ce80" providerId="ADAL" clId="{47C683A6-6B18-DA44-B0D3-51001F61B602}" dt="2020-04-11T15:54:22.736" v="836" actId="2696"/>
        <pc:sldMkLst>
          <pc:docMk/>
          <pc:sldMk cId="976693464" sldId="293"/>
        </pc:sldMkLst>
        <pc:spChg chg="mod">
          <ac:chgData name="Velegrakis, I. (Yannis)" userId="4f35c71a-e81a-4f2c-8f83-d7dd3283ce80" providerId="ADAL" clId="{47C683A6-6B18-DA44-B0D3-51001F61B602}" dt="2020-04-11T15:23:23.855" v="192" actId="27636"/>
          <ac:spMkLst>
            <pc:docMk/>
            <pc:sldMk cId="976693464" sldId="293"/>
            <ac:spMk id="78851" creationId="{00000000-0000-0000-0000-000000000000}"/>
          </ac:spMkLst>
        </pc:spChg>
      </pc:sldChg>
      <pc:sldChg chg="del">
        <pc:chgData name="Velegrakis, I. (Yannis)" userId="4f35c71a-e81a-4f2c-8f83-d7dd3283ce80" providerId="ADAL" clId="{47C683A6-6B18-DA44-B0D3-51001F61B602}" dt="2020-04-11T15:07:32.524" v="67" actId="2696"/>
        <pc:sldMkLst>
          <pc:docMk/>
          <pc:sldMk cId="3262730010" sldId="293"/>
        </pc:sldMkLst>
      </pc:sldChg>
      <pc:sldChg chg="modSp add del">
        <pc:chgData name="Velegrakis, I. (Yannis)" userId="4f35c71a-e81a-4f2c-8f83-d7dd3283ce80" providerId="ADAL" clId="{47C683A6-6B18-DA44-B0D3-51001F61B602}" dt="2020-04-11T15:23:21.463" v="172"/>
        <pc:sldMkLst>
          <pc:docMk/>
          <pc:sldMk cId="3348859743" sldId="293"/>
        </pc:sldMkLst>
        <pc:spChg chg="mod">
          <ac:chgData name="Velegrakis, I. (Yannis)" userId="4f35c71a-e81a-4f2c-8f83-d7dd3283ce80" providerId="ADAL" clId="{47C683A6-6B18-DA44-B0D3-51001F61B602}" dt="2020-04-11T15:23:21.463" v="172"/>
          <ac:spMkLst>
            <pc:docMk/>
            <pc:sldMk cId="3348859743" sldId="293"/>
            <ac:spMk id="78851" creationId="{00000000-0000-0000-0000-000000000000}"/>
          </ac:spMkLst>
        </pc:spChg>
      </pc:sldChg>
      <pc:sldChg chg="del">
        <pc:chgData name="Velegrakis, I. (Yannis)" userId="4f35c71a-e81a-4f2c-8f83-d7dd3283ce80" providerId="ADAL" clId="{47C683A6-6B18-DA44-B0D3-51001F61B602}" dt="2020-04-11T15:07:32.739" v="68" actId="2696"/>
        <pc:sldMkLst>
          <pc:docMk/>
          <pc:sldMk cId="545918098" sldId="294"/>
        </pc:sldMkLst>
      </pc:sldChg>
      <pc:sldChg chg="add del">
        <pc:chgData name="Velegrakis, I. (Yannis)" userId="4f35c71a-e81a-4f2c-8f83-d7dd3283ce80" providerId="ADAL" clId="{47C683A6-6B18-DA44-B0D3-51001F61B602}" dt="2020-04-11T15:23:21.463" v="172"/>
        <pc:sldMkLst>
          <pc:docMk/>
          <pc:sldMk cId="3435342926" sldId="294"/>
        </pc:sldMkLst>
      </pc:sldChg>
      <pc:sldChg chg="add del">
        <pc:chgData name="Velegrakis, I. (Yannis)" userId="4f35c71a-e81a-4f2c-8f83-d7dd3283ce80" providerId="ADAL" clId="{47C683A6-6B18-DA44-B0D3-51001F61B602}" dt="2020-04-11T16:00:17.644" v="861" actId="2696"/>
        <pc:sldMkLst>
          <pc:docMk/>
          <pc:sldMk cId="4121253409" sldId="294"/>
        </pc:sldMkLst>
      </pc:sldChg>
      <pc:sldChg chg="add del">
        <pc:chgData name="Velegrakis, I. (Yannis)" userId="4f35c71a-e81a-4f2c-8f83-d7dd3283ce80" providerId="ADAL" clId="{47C683A6-6B18-DA44-B0D3-51001F61B602}" dt="2020-04-11T15:23:21.463" v="172"/>
        <pc:sldMkLst>
          <pc:docMk/>
          <pc:sldMk cId="29588610" sldId="295"/>
        </pc:sldMkLst>
      </pc:sldChg>
      <pc:sldChg chg="del">
        <pc:chgData name="Velegrakis, I. (Yannis)" userId="4f35c71a-e81a-4f2c-8f83-d7dd3283ce80" providerId="ADAL" clId="{47C683A6-6B18-DA44-B0D3-51001F61B602}" dt="2020-04-11T15:07:33.037" v="69" actId="2696"/>
        <pc:sldMkLst>
          <pc:docMk/>
          <pc:sldMk cId="1139145506" sldId="295"/>
        </pc:sldMkLst>
      </pc:sldChg>
      <pc:sldChg chg="add del">
        <pc:chgData name="Velegrakis, I. (Yannis)" userId="4f35c71a-e81a-4f2c-8f83-d7dd3283ce80" providerId="ADAL" clId="{47C683A6-6B18-DA44-B0D3-51001F61B602}" dt="2020-04-11T16:00:17.664" v="862" actId="2696"/>
        <pc:sldMkLst>
          <pc:docMk/>
          <pc:sldMk cId="1332351489" sldId="295"/>
        </pc:sldMkLst>
      </pc:sldChg>
      <pc:sldChg chg="add del">
        <pc:chgData name="Velegrakis, I. (Yannis)" userId="4f35c71a-e81a-4f2c-8f83-d7dd3283ce80" providerId="ADAL" clId="{47C683A6-6B18-DA44-B0D3-51001F61B602}" dt="2020-04-11T15:23:21.463" v="172"/>
        <pc:sldMkLst>
          <pc:docMk/>
          <pc:sldMk cId="1528945678" sldId="296"/>
        </pc:sldMkLst>
      </pc:sldChg>
      <pc:sldChg chg="del">
        <pc:chgData name="Velegrakis, I. (Yannis)" userId="4f35c71a-e81a-4f2c-8f83-d7dd3283ce80" providerId="ADAL" clId="{47C683A6-6B18-DA44-B0D3-51001F61B602}" dt="2020-04-11T15:07:33.318" v="70" actId="2696"/>
        <pc:sldMkLst>
          <pc:docMk/>
          <pc:sldMk cId="1867645168" sldId="296"/>
        </pc:sldMkLst>
      </pc:sldChg>
      <pc:sldChg chg="add del">
        <pc:chgData name="Velegrakis, I. (Yannis)" userId="4f35c71a-e81a-4f2c-8f83-d7dd3283ce80" providerId="ADAL" clId="{47C683A6-6B18-DA44-B0D3-51001F61B602}" dt="2020-04-11T15:53:14.072" v="816" actId="2696"/>
        <pc:sldMkLst>
          <pc:docMk/>
          <pc:sldMk cId="4271704069" sldId="296"/>
        </pc:sldMkLst>
      </pc:sldChg>
      <pc:sldChg chg="modSp add del">
        <pc:chgData name="Velegrakis, I. (Yannis)" userId="4f35c71a-e81a-4f2c-8f83-d7dd3283ce80" providerId="ADAL" clId="{47C683A6-6B18-DA44-B0D3-51001F61B602}" dt="2020-04-11T15:23:21.463" v="172"/>
        <pc:sldMkLst>
          <pc:docMk/>
          <pc:sldMk cId="231489796" sldId="297"/>
        </pc:sldMkLst>
        <pc:spChg chg="mod">
          <ac:chgData name="Velegrakis, I. (Yannis)" userId="4f35c71a-e81a-4f2c-8f83-d7dd3283ce80" providerId="ADAL" clId="{47C683A6-6B18-DA44-B0D3-51001F61B602}" dt="2020-04-11T15:23:21.463" v="172"/>
          <ac:spMkLst>
            <pc:docMk/>
            <pc:sldMk cId="231489796" sldId="297"/>
            <ac:spMk id="87043" creationId="{00000000-0000-0000-0000-000000000000}"/>
          </ac:spMkLst>
        </pc:spChg>
      </pc:sldChg>
      <pc:sldChg chg="del">
        <pc:chgData name="Velegrakis, I. (Yannis)" userId="4f35c71a-e81a-4f2c-8f83-d7dd3283ce80" providerId="ADAL" clId="{47C683A6-6B18-DA44-B0D3-51001F61B602}" dt="2020-04-11T15:07:33.514" v="71" actId="2696"/>
        <pc:sldMkLst>
          <pc:docMk/>
          <pc:sldMk cId="332088965" sldId="297"/>
        </pc:sldMkLst>
      </pc:sldChg>
      <pc:sldChg chg="modSp add del">
        <pc:chgData name="Velegrakis, I. (Yannis)" userId="4f35c71a-e81a-4f2c-8f83-d7dd3283ce80" providerId="ADAL" clId="{47C683A6-6B18-DA44-B0D3-51001F61B602}" dt="2020-04-11T15:53:15.768" v="817" actId="2696"/>
        <pc:sldMkLst>
          <pc:docMk/>
          <pc:sldMk cId="762167146" sldId="297"/>
        </pc:sldMkLst>
        <pc:spChg chg="mod">
          <ac:chgData name="Velegrakis, I. (Yannis)" userId="4f35c71a-e81a-4f2c-8f83-d7dd3283ce80" providerId="ADAL" clId="{47C683A6-6B18-DA44-B0D3-51001F61B602}" dt="2020-04-11T15:23:23.880" v="193" actId="27636"/>
          <ac:spMkLst>
            <pc:docMk/>
            <pc:sldMk cId="762167146" sldId="297"/>
            <ac:spMk id="87043" creationId="{00000000-0000-0000-0000-000000000000}"/>
          </ac:spMkLst>
        </pc:spChg>
      </pc:sldChg>
      <pc:sldChg chg="modSp add del">
        <pc:chgData name="Velegrakis, I. (Yannis)" userId="4f35c71a-e81a-4f2c-8f83-d7dd3283ce80" providerId="ADAL" clId="{47C683A6-6B18-DA44-B0D3-51001F61B602}" dt="2020-04-11T15:53:16.855" v="818" actId="2696"/>
        <pc:sldMkLst>
          <pc:docMk/>
          <pc:sldMk cId="1107223832" sldId="298"/>
        </pc:sldMkLst>
        <pc:spChg chg="mod">
          <ac:chgData name="Velegrakis, I. (Yannis)" userId="4f35c71a-e81a-4f2c-8f83-d7dd3283ce80" providerId="ADAL" clId="{47C683A6-6B18-DA44-B0D3-51001F61B602}" dt="2020-04-11T15:23:23.899" v="194" actId="27636"/>
          <ac:spMkLst>
            <pc:docMk/>
            <pc:sldMk cId="1107223832" sldId="298"/>
            <ac:spMk id="89092" creationId="{00000000-0000-0000-0000-000000000000}"/>
          </ac:spMkLst>
        </pc:spChg>
      </pc:sldChg>
      <pc:sldChg chg="del">
        <pc:chgData name="Velegrakis, I. (Yannis)" userId="4f35c71a-e81a-4f2c-8f83-d7dd3283ce80" providerId="ADAL" clId="{47C683A6-6B18-DA44-B0D3-51001F61B602}" dt="2020-04-11T15:07:33.800" v="72" actId="2696"/>
        <pc:sldMkLst>
          <pc:docMk/>
          <pc:sldMk cId="2260447024" sldId="298"/>
        </pc:sldMkLst>
      </pc:sldChg>
      <pc:sldChg chg="modSp add del">
        <pc:chgData name="Velegrakis, I. (Yannis)" userId="4f35c71a-e81a-4f2c-8f83-d7dd3283ce80" providerId="ADAL" clId="{47C683A6-6B18-DA44-B0D3-51001F61B602}" dt="2020-04-11T15:23:21.463" v="172"/>
        <pc:sldMkLst>
          <pc:docMk/>
          <pc:sldMk cId="3417262371" sldId="298"/>
        </pc:sldMkLst>
        <pc:spChg chg="mod">
          <ac:chgData name="Velegrakis, I. (Yannis)" userId="4f35c71a-e81a-4f2c-8f83-d7dd3283ce80" providerId="ADAL" clId="{47C683A6-6B18-DA44-B0D3-51001F61B602}" dt="2020-04-11T15:23:21.463" v="172"/>
          <ac:spMkLst>
            <pc:docMk/>
            <pc:sldMk cId="3417262371" sldId="298"/>
            <ac:spMk id="89092" creationId="{00000000-0000-0000-0000-000000000000}"/>
          </ac:spMkLst>
        </pc:spChg>
      </pc:sldChg>
      <pc:sldChg chg="add del">
        <pc:chgData name="Velegrakis, I. (Yannis)" userId="4f35c71a-e81a-4f2c-8f83-d7dd3283ce80" providerId="ADAL" clId="{47C683A6-6B18-DA44-B0D3-51001F61B602}" dt="2020-04-11T15:23:21.463" v="172"/>
        <pc:sldMkLst>
          <pc:docMk/>
          <pc:sldMk cId="2996175766" sldId="299"/>
        </pc:sldMkLst>
      </pc:sldChg>
      <pc:sldChg chg="add del">
        <pc:chgData name="Velegrakis, I. (Yannis)" userId="4f35c71a-e81a-4f2c-8f83-d7dd3283ce80" providerId="ADAL" clId="{47C683A6-6B18-DA44-B0D3-51001F61B602}" dt="2020-04-11T15:53:18.026" v="819" actId="2696"/>
        <pc:sldMkLst>
          <pc:docMk/>
          <pc:sldMk cId="4277122738" sldId="299"/>
        </pc:sldMkLst>
      </pc:sldChg>
      <pc:sldChg chg="modSp add del">
        <pc:chgData name="Velegrakis, I. (Yannis)" userId="4f35c71a-e81a-4f2c-8f83-d7dd3283ce80" providerId="ADAL" clId="{47C683A6-6B18-DA44-B0D3-51001F61B602}" dt="2020-04-11T15:23:21.463" v="172"/>
        <pc:sldMkLst>
          <pc:docMk/>
          <pc:sldMk cId="935710215" sldId="300"/>
        </pc:sldMkLst>
        <pc:spChg chg="mod">
          <ac:chgData name="Velegrakis, I. (Yannis)" userId="4f35c71a-e81a-4f2c-8f83-d7dd3283ce80" providerId="ADAL" clId="{47C683A6-6B18-DA44-B0D3-51001F61B602}" dt="2020-04-11T15:23:21.463" v="172"/>
          <ac:spMkLst>
            <pc:docMk/>
            <pc:sldMk cId="935710215" sldId="300"/>
            <ac:spMk id="93187" creationId="{00000000-0000-0000-0000-000000000000}"/>
          </ac:spMkLst>
        </pc:spChg>
        <pc:spChg chg="mod">
          <ac:chgData name="Velegrakis, I. (Yannis)" userId="4f35c71a-e81a-4f2c-8f83-d7dd3283ce80" providerId="ADAL" clId="{47C683A6-6B18-DA44-B0D3-51001F61B602}" dt="2020-04-11T15:23:21.463" v="172"/>
          <ac:spMkLst>
            <pc:docMk/>
            <pc:sldMk cId="935710215" sldId="300"/>
            <ac:spMk id="93188" creationId="{00000000-0000-0000-0000-000000000000}"/>
          </ac:spMkLst>
        </pc:spChg>
      </pc:sldChg>
      <pc:sldChg chg="modSp add del">
        <pc:chgData name="Velegrakis, I. (Yannis)" userId="4f35c71a-e81a-4f2c-8f83-d7dd3283ce80" providerId="ADAL" clId="{47C683A6-6B18-DA44-B0D3-51001F61B602}" dt="2020-04-11T15:53:20.916" v="820" actId="2696"/>
        <pc:sldMkLst>
          <pc:docMk/>
          <pc:sldMk cId="2293405842" sldId="300"/>
        </pc:sldMkLst>
        <pc:spChg chg="mod">
          <ac:chgData name="Velegrakis, I. (Yannis)" userId="4f35c71a-e81a-4f2c-8f83-d7dd3283ce80" providerId="ADAL" clId="{47C683A6-6B18-DA44-B0D3-51001F61B602}" dt="2020-04-11T15:23:23.921" v="196" actId="27636"/>
          <ac:spMkLst>
            <pc:docMk/>
            <pc:sldMk cId="2293405842" sldId="300"/>
            <ac:spMk id="93187" creationId="{00000000-0000-0000-0000-000000000000}"/>
          </ac:spMkLst>
        </pc:spChg>
        <pc:spChg chg="mod">
          <ac:chgData name="Velegrakis, I. (Yannis)" userId="4f35c71a-e81a-4f2c-8f83-d7dd3283ce80" providerId="ADAL" clId="{47C683A6-6B18-DA44-B0D3-51001F61B602}" dt="2020-04-11T15:23:23.919" v="195" actId="27636"/>
          <ac:spMkLst>
            <pc:docMk/>
            <pc:sldMk cId="2293405842" sldId="300"/>
            <ac:spMk id="93188" creationId="{00000000-0000-0000-0000-000000000000}"/>
          </ac:spMkLst>
        </pc:spChg>
      </pc:sldChg>
      <pc:sldChg chg="del">
        <pc:chgData name="Velegrakis, I. (Yannis)" userId="4f35c71a-e81a-4f2c-8f83-d7dd3283ce80" providerId="ADAL" clId="{47C683A6-6B18-DA44-B0D3-51001F61B602}" dt="2020-04-11T15:07:34.684" v="74" actId="2696"/>
        <pc:sldMkLst>
          <pc:docMk/>
          <pc:sldMk cId="4141234067" sldId="300"/>
        </pc:sldMkLst>
      </pc:sldChg>
      <pc:sldChg chg="del">
        <pc:chgData name="Velegrakis, I. (Yannis)" userId="4f35c71a-e81a-4f2c-8f83-d7dd3283ce80" providerId="ADAL" clId="{47C683A6-6B18-DA44-B0D3-51001F61B602}" dt="2020-04-11T15:07:34.403" v="73" actId="2696"/>
        <pc:sldMkLst>
          <pc:docMk/>
          <pc:sldMk cId="1939239639" sldId="301"/>
        </pc:sldMkLst>
      </pc:sldChg>
      <pc:sldChg chg="add del">
        <pc:chgData name="Velegrakis, I. (Yannis)" userId="4f35c71a-e81a-4f2c-8f83-d7dd3283ce80" providerId="ADAL" clId="{47C683A6-6B18-DA44-B0D3-51001F61B602}" dt="2020-04-11T15:53:23.458" v="821" actId="2696"/>
        <pc:sldMkLst>
          <pc:docMk/>
          <pc:sldMk cId="2030657174" sldId="301"/>
        </pc:sldMkLst>
      </pc:sldChg>
      <pc:sldChg chg="add del">
        <pc:chgData name="Velegrakis, I. (Yannis)" userId="4f35c71a-e81a-4f2c-8f83-d7dd3283ce80" providerId="ADAL" clId="{47C683A6-6B18-DA44-B0D3-51001F61B602}" dt="2020-04-11T15:23:21.463" v="172"/>
        <pc:sldMkLst>
          <pc:docMk/>
          <pc:sldMk cId="3623750759" sldId="301"/>
        </pc:sldMkLst>
      </pc:sldChg>
      <pc:sldChg chg="add del">
        <pc:chgData name="Velegrakis, I. (Yannis)" userId="4f35c71a-e81a-4f2c-8f83-d7dd3283ce80" providerId="ADAL" clId="{47C683A6-6B18-DA44-B0D3-51001F61B602}" dt="2020-04-11T15:53:24.906" v="822" actId="2696"/>
        <pc:sldMkLst>
          <pc:docMk/>
          <pc:sldMk cId="2715011837" sldId="302"/>
        </pc:sldMkLst>
      </pc:sldChg>
      <pc:sldChg chg="add del">
        <pc:chgData name="Velegrakis, I. (Yannis)" userId="4f35c71a-e81a-4f2c-8f83-d7dd3283ce80" providerId="ADAL" clId="{47C683A6-6B18-DA44-B0D3-51001F61B602}" dt="2020-04-11T15:23:21.463" v="172"/>
        <pc:sldMkLst>
          <pc:docMk/>
          <pc:sldMk cId="3021529940" sldId="302"/>
        </pc:sldMkLst>
      </pc:sldChg>
      <pc:sldChg chg="del">
        <pc:chgData name="Velegrakis, I. (Yannis)" userId="4f35c71a-e81a-4f2c-8f83-d7dd3283ce80" providerId="ADAL" clId="{47C683A6-6B18-DA44-B0D3-51001F61B602}" dt="2020-04-11T15:07:35.183" v="75" actId="2696"/>
        <pc:sldMkLst>
          <pc:docMk/>
          <pc:sldMk cId="3506972681" sldId="302"/>
        </pc:sldMkLst>
      </pc:sldChg>
      <pc:sldChg chg="add del">
        <pc:chgData name="Velegrakis, I. (Yannis)" userId="4f35c71a-e81a-4f2c-8f83-d7dd3283ce80" providerId="ADAL" clId="{47C683A6-6B18-DA44-B0D3-51001F61B602}" dt="2020-04-11T15:23:21.463" v="172"/>
        <pc:sldMkLst>
          <pc:docMk/>
          <pc:sldMk cId="351210974" sldId="303"/>
        </pc:sldMkLst>
      </pc:sldChg>
      <pc:sldChg chg="add del">
        <pc:chgData name="Velegrakis, I. (Yannis)" userId="4f35c71a-e81a-4f2c-8f83-d7dd3283ce80" providerId="ADAL" clId="{47C683A6-6B18-DA44-B0D3-51001F61B602}" dt="2020-04-11T15:53:27.142" v="823" actId="2696"/>
        <pc:sldMkLst>
          <pc:docMk/>
          <pc:sldMk cId="743685508" sldId="303"/>
        </pc:sldMkLst>
      </pc:sldChg>
      <pc:sldChg chg="del">
        <pc:chgData name="Velegrakis, I. (Yannis)" userId="4f35c71a-e81a-4f2c-8f83-d7dd3283ce80" providerId="ADAL" clId="{47C683A6-6B18-DA44-B0D3-51001F61B602}" dt="2020-04-11T15:07:35.348" v="76" actId="2696"/>
        <pc:sldMkLst>
          <pc:docMk/>
          <pc:sldMk cId="1102612779" sldId="303"/>
        </pc:sldMkLst>
      </pc:sldChg>
      <pc:sldChg chg="del">
        <pc:chgData name="Velegrakis, I. (Yannis)" userId="4f35c71a-e81a-4f2c-8f83-d7dd3283ce80" providerId="ADAL" clId="{47C683A6-6B18-DA44-B0D3-51001F61B602}" dt="2020-04-11T15:07:35.521" v="77" actId="2696"/>
        <pc:sldMkLst>
          <pc:docMk/>
          <pc:sldMk cId="214954337" sldId="304"/>
        </pc:sldMkLst>
      </pc:sldChg>
      <pc:sldChg chg="add del">
        <pc:chgData name="Velegrakis, I. (Yannis)" userId="4f35c71a-e81a-4f2c-8f83-d7dd3283ce80" providerId="ADAL" clId="{47C683A6-6B18-DA44-B0D3-51001F61B602}" dt="2020-04-11T15:53:28.083" v="824" actId="2696"/>
        <pc:sldMkLst>
          <pc:docMk/>
          <pc:sldMk cId="2873227980" sldId="304"/>
        </pc:sldMkLst>
      </pc:sldChg>
      <pc:sldChg chg="add del">
        <pc:chgData name="Velegrakis, I. (Yannis)" userId="4f35c71a-e81a-4f2c-8f83-d7dd3283ce80" providerId="ADAL" clId="{47C683A6-6B18-DA44-B0D3-51001F61B602}" dt="2020-04-11T15:23:21.463" v="172"/>
        <pc:sldMkLst>
          <pc:docMk/>
          <pc:sldMk cId="3068379213" sldId="304"/>
        </pc:sldMkLst>
      </pc:sldChg>
      <pc:sldChg chg="del">
        <pc:chgData name="Velegrakis, I. (Yannis)" userId="4f35c71a-e81a-4f2c-8f83-d7dd3283ce80" providerId="ADAL" clId="{47C683A6-6B18-DA44-B0D3-51001F61B602}" dt="2020-04-11T15:07:35.932" v="78" actId="2696"/>
        <pc:sldMkLst>
          <pc:docMk/>
          <pc:sldMk cId="9288734" sldId="305"/>
        </pc:sldMkLst>
      </pc:sldChg>
      <pc:sldChg chg="modSp add del">
        <pc:chgData name="Velegrakis, I. (Yannis)" userId="4f35c71a-e81a-4f2c-8f83-d7dd3283ce80" providerId="ADAL" clId="{47C683A6-6B18-DA44-B0D3-51001F61B602}" dt="2020-04-11T15:23:21.463" v="172"/>
        <pc:sldMkLst>
          <pc:docMk/>
          <pc:sldMk cId="3350219172" sldId="305"/>
        </pc:sldMkLst>
        <pc:spChg chg="mod">
          <ac:chgData name="Velegrakis, I. (Yannis)" userId="4f35c71a-e81a-4f2c-8f83-d7dd3283ce80" providerId="ADAL" clId="{47C683A6-6B18-DA44-B0D3-51001F61B602}" dt="2020-04-11T15:23:21.463" v="172"/>
          <ac:spMkLst>
            <pc:docMk/>
            <pc:sldMk cId="3350219172" sldId="305"/>
            <ac:spMk id="103426" creationId="{00000000-0000-0000-0000-000000000000}"/>
          </ac:spMkLst>
        </pc:spChg>
      </pc:sldChg>
      <pc:sldChg chg="modSp add del">
        <pc:chgData name="Velegrakis, I. (Yannis)" userId="4f35c71a-e81a-4f2c-8f83-d7dd3283ce80" providerId="ADAL" clId="{47C683A6-6B18-DA44-B0D3-51001F61B602}" dt="2020-04-11T15:53:29.377" v="825" actId="2696"/>
        <pc:sldMkLst>
          <pc:docMk/>
          <pc:sldMk cId="3989740309" sldId="305"/>
        </pc:sldMkLst>
        <pc:spChg chg="mod">
          <ac:chgData name="Velegrakis, I. (Yannis)" userId="4f35c71a-e81a-4f2c-8f83-d7dd3283ce80" providerId="ADAL" clId="{47C683A6-6B18-DA44-B0D3-51001F61B602}" dt="2020-04-11T15:23:23.965" v="197" actId="27636"/>
          <ac:spMkLst>
            <pc:docMk/>
            <pc:sldMk cId="3989740309" sldId="305"/>
            <ac:spMk id="103426" creationId="{00000000-0000-0000-0000-000000000000}"/>
          </ac:spMkLst>
        </pc:spChg>
      </pc:sldChg>
      <pc:sldChg chg="add del">
        <pc:chgData name="Velegrakis, I. (Yannis)" userId="4f35c71a-e81a-4f2c-8f83-d7dd3283ce80" providerId="ADAL" clId="{47C683A6-6B18-DA44-B0D3-51001F61B602}" dt="2020-04-11T15:52:34.527" v="808" actId="2696"/>
        <pc:sldMkLst>
          <pc:docMk/>
          <pc:sldMk cId="220192459" sldId="306"/>
        </pc:sldMkLst>
      </pc:sldChg>
      <pc:sldChg chg="del">
        <pc:chgData name="Velegrakis, I. (Yannis)" userId="4f35c71a-e81a-4f2c-8f83-d7dd3283ce80" providerId="ADAL" clId="{47C683A6-6B18-DA44-B0D3-51001F61B602}" dt="2020-04-11T15:07:36.273" v="80" actId="2696"/>
        <pc:sldMkLst>
          <pc:docMk/>
          <pc:sldMk cId="3632243350" sldId="306"/>
        </pc:sldMkLst>
      </pc:sldChg>
      <pc:sldChg chg="add del">
        <pc:chgData name="Velegrakis, I. (Yannis)" userId="4f35c71a-e81a-4f2c-8f83-d7dd3283ce80" providerId="ADAL" clId="{47C683A6-6B18-DA44-B0D3-51001F61B602}" dt="2020-04-11T15:23:21.463" v="172"/>
        <pc:sldMkLst>
          <pc:docMk/>
          <pc:sldMk cId="3696535075" sldId="306"/>
        </pc:sldMkLst>
      </pc:sldChg>
      <pc:sldChg chg="add del">
        <pc:chgData name="Velegrakis, I. (Yannis)" userId="4f35c71a-e81a-4f2c-8f83-d7dd3283ce80" providerId="ADAL" clId="{47C683A6-6B18-DA44-B0D3-51001F61B602}" dt="2020-04-11T15:23:21.463" v="172"/>
        <pc:sldMkLst>
          <pc:docMk/>
          <pc:sldMk cId="724085720" sldId="307"/>
        </pc:sldMkLst>
      </pc:sldChg>
      <pc:sldChg chg="del">
        <pc:chgData name="Velegrakis, I. (Yannis)" userId="4f35c71a-e81a-4f2c-8f83-d7dd3283ce80" providerId="ADAL" clId="{47C683A6-6B18-DA44-B0D3-51001F61B602}" dt="2020-04-11T15:07:37.007" v="81" actId="2696"/>
        <pc:sldMkLst>
          <pc:docMk/>
          <pc:sldMk cId="1153626557" sldId="307"/>
        </pc:sldMkLst>
      </pc:sldChg>
      <pc:sldChg chg="add del">
        <pc:chgData name="Velegrakis, I. (Yannis)" userId="4f35c71a-e81a-4f2c-8f83-d7dd3283ce80" providerId="ADAL" clId="{47C683A6-6B18-DA44-B0D3-51001F61B602}" dt="2020-04-11T15:52:37.755" v="809" actId="2696"/>
        <pc:sldMkLst>
          <pc:docMk/>
          <pc:sldMk cId="2356532904" sldId="307"/>
        </pc:sldMkLst>
      </pc:sldChg>
      <pc:sldChg chg="add del">
        <pc:chgData name="Velegrakis, I. (Yannis)" userId="4f35c71a-e81a-4f2c-8f83-d7dd3283ce80" providerId="ADAL" clId="{47C683A6-6B18-DA44-B0D3-51001F61B602}" dt="2020-04-11T15:23:21.463" v="172"/>
        <pc:sldMkLst>
          <pc:docMk/>
          <pc:sldMk cId="454857510" sldId="308"/>
        </pc:sldMkLst>
      </pc:sldChg>
      <pc:sldChg chg="del">
        <pc:chgData name="Velegrakis, I. (Yannis)" userId="4f35c71a-e81a-4f2c-8f83-d7dd3283ce80" providerId="ADAL" clId="{47C683A6-6B18-DA44-B0D3-51001F61B602}" dt="2020-04-11T15:07:37.937" v="82" actId="2696"/>
        <pc:sldMkLst>
          <pc:docMk/>
          <pc:sldMk cId="2649449854" sldId="308"/>
        </pc:sldMkLst>
      </pc:sldChg>
      <pc:sldChg chg="add del">
        <pc:chgData name="Velegrakis, I. (Yannis)" userId="4f35c71a-e81a-4f2c-8f83-d7dd3283ce80" providerId="ADAL" clId="{47C683A6-6B18-DA44-B0D3-51001F61B602}" dt="2020-04-11T15:52:39.563" v="810" actId="2696"/>
        <pc:sldMkLst>
          <pc:docMk/>
          <pc:sldMk cId="2718614092" sldId="308"/>
        </pc:sldMkLst>
      </pc:sldChg>
      <pc:sldChg chg="add del">
        <pc:chgData name="Velegrakis, I. (Yannis)" userId="4f35c71a-e81a-4f2c-8f83-d7dd3283ce80" providerId="ADAL" clId="{47C683A6-6B18-DA44-B0D3-51001F61B602}" dt="2020-04-11T15:52:48.558" v="811" actId="2696"/>
        <pc:sldMkLst>
          <pc:docMk/>
          <pc:sldMk cId="354272040" sldId="309"/>
        </pc:sldMkLst>
      </pc:sldChg>
      <pc:sldChg chg="del">
        <pc:chgData name="Velegrakis, I. (Yannis)" userId="4f35c71a-e81a-4f2c-8f83-d7dd3283ce80" providerId="ADAL" clId="{47C683A6-6B18-DA44-B0D3-51001F61B602}" dt="2020-04-11T15:07:38.819" v="83" actId="2696"/>
        <pc:sldMkLst>
          <pc:docMk/>
          <pc:sldMk cId="3182118749" sldId="309"/>
        </pc:sldMkLst>
      </pc:sldChg>
      <pc:sldChg chg="add del">
        <pc:chgData name="Velegrakis, I. (Yannis)" userId="4f35c71a-e81a-4f2c-8f83-d7dd3283ce80" providerId="ADAL" clId="{47C683A6-6B18-DA44-B0D3-51001F61B602}" dt="2020-04-11T15:23:21.463" v="172"/>
        <pc:sldMkLst>
          <pc:docMk/>
          <pc:sldMk cId="3343355096" sldId="309"/>
        </pc:sldMkLst>
      </pc:sldChg>
      <pc:sldChg chg="add del">
        <pc:chgData name="Velegrakis, I. (Yannis)" userId="4f35c71a-e81a-4f2c-8f83-d7dd3283ce80" providerId="ADAL" clId="{47C683A6-6B18-DA44-B0D3-51001F61B602}" dt="2020-04-11T15:52:49.353" v="812" actId="2696"/>
        <pc:sldMkLst>
          <pc:docMk/>
          <pc:sldMk cId="3236468750" sldId="310"/>
        </pc:sldMkLst>
      </pc:sldChg>
      <pc:sldChg chg="add del">
        <pc:chgData name="Velegrakis, I. (Yannis)" userId="4f35c71a-e81a-4f2c-8f83-d7dd3283ce80" providerId="ADAL" clId="{47C683A6-6B18-DA44-B0D3-51001F61B602}" dt="2020-04-11T15:23:21.463" v="172"/>
        <pc:sldMkLst>
          <pc:docMk/>
          <pc:sldMk cId="3421728863" sldId="310"/>
        </pc:sldMkLst>
      </pc:sldChg>
      <pc:sldChg chg="del">
        <pc:chgData name="Velegrakis, I. (Yannis)" userId="4f35c71a-e81a-4f2c-8f83-d7dd3283ce80" providerId="ADAL" clId="{47C683A6-6B18-DA44-B0D3-51001F61B602}" dt="2020-04-11T15:07:41.817" v="84" actId="2696"/>
        <pc:sldMkLst>
          <pc:docMk/>
          <pc:sldMk cId="4218647379" sldId="310"/>
        </pc:sldMkLst>
      </pc:sldChg>
      <pc:sldChg chg="del">
        <pc:chgData name="Velegrakis, I. (Yannis)" userId="4f35c71a-e81a-4f2c-8f83-d7dd3283ce80" providerId="ADAL" clId="{47C683A6-6B18-DA44-B0D3-51001F61B602}" dt="2020-04-11T15:07:42.424" v="85" actId="2696"/>
        <pc:sldMkLst>
          <pc:docMk/>
          <pc:sldMk cId="280176282" sldId="311"/>
        </pc:sldMkLst>
      </pc:sldChg>
      <pc:sldChg chg="modSp add del">
        <pc:chgData name="Velegrakis, I. (Yannis)" userId="4f35c71a-e81a-4f2c-8f83-d7dd3283ce80" providerId="ADAL" clId="{47C683A6-6B18-DA44-B0D3-51001F61B602}" dt="2020-04-11T15:52:50.270" v="813" actId="2696"/>
        <pc:sldMkLst>
          <pc:docMk/>
          <pc:sldMk cId="375516309" sldId="311"/>
        </pc:sldMkLst>
        <pc:spChg chg="mod">
          <ac:chgData name="Velegrakis, I. (Yannis)" userId="4f35c71a-e81a-4f2c-8f83-d7dd3283ce80" providerId="ADAL" clId="{47C683A6-6B18-DA44-B0D3-51001F61B602}" dt="2020-04-11T15:23:23.996" v="198" actId="27636"/>
          <ac:spMkLst>
            <pc:docMk/>
            <pc:sldMk cId="375516309" sldId="311"/>
            <ac:spMk id="115716" creationId="{00000000-0000-0000-0000-000000000000}"/>
          </ac:spMkLst>
        </pc:spChg>
      </pc:sldChg>
      <pc:sldChg chg="modSp add del">
        <pc:chgData name="Velegrakis, I. (Yannis)" userId="4f35c71a-e81a-4f2c-8f83-d7dd3283ce80" providerId="ADAL" clId="{47C683A6-6B18-DA44-B0D3-51001F61B602}" dt="2020-04-11T15:23:21.463" v="172"/>
        <pc:sldMkLst>
          <pc:docMk/>
          <pc:sldMk cId="3979040467" sldId="311"/>
        </pc:sldMkLst>
        <pc:spChg chg="mod">
          <ac:chgData name="Velegrakis, I. (Yannis)" userId="4f35c71a-e81a-4f2c-8f83-d7dd3283ce80" providerId="ADAL" clId="{47C683A6-6B18-DA44-B0D3-51001F61B602}" dt="2020-04-11T15:23:21.463" v="172"/>
          <ac:spMkLst>
            <pc:docMk/>
            <pc:sldMk cId="3979040467" sldId="311"/>
            <ac:spMk id="115716" creationId="{00000000-0000-0000-0000-000000000000}"/>
          </ac:spMkLst>
        </pc:spChg>
      </pc:sldChg>
      <pc:sldChg chg="add del">
        <pc:chgData name="Velegrakis, I. (Yannis)" userId="4f35c71a-e81a-4f2c-8f83-d7dd3283ce80" providerId="ADAL" clId="{47C683A6-6B18-DA44-B0D3-51001F61B602}" dt="2020-04-11T15:52:53.166" v="814" actId="2696"/>
        <pc:sldMkLst>
          <pc:docMk/>
          <pc:sldMk cId="2361256116" sldId="312"/>
        </pc:sldMkLst>
      </pc:sldChg>
      <pc:sldChg chg="add del">
        <pc:chgData name="Velegrakis, I. (Yannis)" userId="4f35c71a-e81a-4f2c-8f83-d7dd3283ce80" providerId="ADAL" clId="{47C683A6-6B18-DA44-B0D3-51001F61B602}" dt="2020-04-11T15:23:21.463" v="172"/>
        <pc:sldMkLst>
          <pc:docMk/>
          <pc:sldMk cId="3063795311" sldId="312"/>
        </pc:sldMkLst>
      </pc:sldChg>
      <pc:sldChg chg="del">
        <pc:chgData name="Velegrakis, I. (Yannis)" userId="4f35c71a-e81a-4f2c-8f83-d7dd3283ce80" providerId="ADAL" clId="{47C683A6-6B18-DA44-B0D3-51001F61B602}" dt="2020-04-11T15:07:42.922" v="86" actId="2696"/>
        <pc:sldMkLst>
          <pc:docMk/>
          <pc:sldMk cId="3815573146" sldId="312"/>
        </pc:sldMkLst>
      </pc:sldChg>
      <pc:sldChg chg="add del">
        <pc:chgData name="Velegrakis, I. (Yannis)" userId="4f35c71a-e81a-4f2c-8f83-d7dd3283ce80" providerId="ADAL" clId="{47C683A6-6B18-DA44-B0D3-51001F61B602}" dt="2020-04-11T15:51:38.438" v="805" actId="2696"/>
        <pc:sldMkLst>
          <pc:docMk/>
          <pc:sldMk cId="1369393171" sldId="313"/>
        </pc:sldMkLst>
      </pc:sldChg>
      <pc:sldChg chg="add del">
        <pc:chgData name="Velegrakis, I. (Yannis)" userId="4f35c71a-e81a-4f2c-8f83-d7dd3283ce80" providerId="ADAL" clId="{47C683A6-6B18-DA44-B0D3-51001F61B602}" dt="2020-04-11T15:23:21.463" v="172"/>
        <pc:sldMkLst>
          <pc:docMk/>
          <pc:sldMk cId="2528963722" sldId="313"/>
        </pc:sldMkLst>
      </pc:sldChg>
      <pc:sldChg chg="del">
        <pc:chgData name="Velegrakis, I. (Yannis)" userId="4f35c71a-e81a-4f2c-8f83-d7dd3283ce80" providerId="ADAL" clId="{47C683A6-6B18-DA44-B0D3-51001F61B602}" dt="2020-04-11T15:07:43.567" v="87" actId="2696"/>
        <pc:sldMkLst>
          <pc:docMk/>
          <pc:sldMk cId="2893646577" sldId="313"/>
        </pc:sldMkLst>
      </pc:sldChg>
      <pc:sldChg chg="add del">
        <pc:chgData name="Velegrakis, I. (Yannis)" userId="4f35c71a-e81a-4f2c-8f83-d7dd3283ce80" providerId="ADAL" clId="{47C683A6-6B18-DA44-B0D3-51001F61B602}" dt="2020-04-11T15:23:21.463" v="172"/>
        <pc:sldMkLst>
          <pc:docMk/>
          <pc:sldMk cId="2570012552" sldId="314"/>
        </pc:sldMkLst>
      </pc:sldChg>
      <pc:sldChg chg="add del">
        <pc:chgData name="Velegrakis, I. (Yannis)" userId="4f35c71a-e81a-4f2c-8f83-d7dd3283ce80" providerId="ADAL" clId="{47C683A6-6B18-DA44-B0D3-51001F61B602}" dt="2020-04-11T15:51:38.450" v="806" actId="2696"/>
        <pc:sldMkLst>
          <pc:docMk/>
          <pc:sldMk cId="2575078921" sldId="314"/>
        </pc:sldMkLst>
      </pc:sldChg>
      <pc:sldChg chg="del">
        <pc:chgData name="Velegrakis, I. (Yannis)" userId="4f35c71a-e81a-4f2c-8f83-d7dd3283ce80" providerId="ADAL" clId="{47C683A6-6B18-DA44-B0D3-51001F61B602}" dt="2020-04-11T15:07:43.803" v="88" actId="2696"/>
        <pc:sldMkLst>
          <pc:docMk/>
          <pc:sldMk cId="4279818189" sldId="314"/>
        </pc:sldMkLst>
      </pc:sldChg>
      <pc:sldChg chg="add del">
        <pc:chgData name="Velegrakis, I. (Yannis)" userId="4f35c71a-e81a-4f2c-8f83-d7dd3283ce80" providerId="ADAL" clId="{47C683A6-6B18-DA44-B0D3-51001F61B602}" dt="2020-04-11T15:51:38.457" v="807" actId="2696"/>
        <pc:sldMkLst>
          <pc:docMk/>
          <pc:sldMk cId="1516420002" sldId="315"/>
        </pc:sldMkLst>
      </pc:sldChg>
      <pc:sldChg chg="add del">
        <pc:chgData name="Velegrakis, I. (Yannis)" userId="4f35c71a-e81a-4f2c-8f83-d7dd3283ce80" providerId="ADAL" clId="{47C683A6-6B18-DA44-B0D3-51001F61B602}" dt="2020-04-11T15:23:21.463" v="172"/>
        <pc:sldMkLst>
          <pc:docMk/>
          <pc:sldMk cId="3037394797" sldId="315"/>
        </pc:sldMkLst>
      </pc:sldChg>
      <pc:sldChg chg="del">
        <pc:chgData name="Velegrakis, I. (Yannis)" userId="4f35c71a-e81a-4f2c-8f83-d7dd3283ce80" providerId="ADAL" clId="{47C683A6-6B18-DA44-B0D3-51001F61B602}" dt="2020-04-11T15:07:44.076" v="89" actId="2696"/>
        <pc:sldMkLst>
          <pc:docMk/>
          <pc:sldMk cId="3049385077" sldId="315"/>
        </pc:sldMkLst>
      </pc:sldChg>
      <pc:sldChg chg="add del">
        <pc:chgData name="Velegrakis, I. (Yannis)" userId="4f35c71a-e81a-4f2c-8f83-d7dd3283ce80" providerId="ADAL" clId="{47C683A6-6B18-DA44-B0D3-51001F61B602}" dt="2020-04-11T15:23:21.463" v="172"/>
        <pc:sldMkLst>
          <pc:docMk/>
          <pc:sldMk cId="573791121" sldId="316"/>
        </pc:sldMkLst>
      </pc:sldChg>
      <pc:sldChg chg="add del">
        <pc:chgData name="Velegrakis, I. (Yannis)" userId="4f35c71a-e81a-4f2c-8f83-d7dd3283ce80" providerId="ADAL" clId="{47C683A6-6B18-DA44-B0D3-51001F61B602}" dt="2020-04-11T15:51:38.430" v="804" actId="2696"/>
        <pc:sldMkLst>
          <pc:docMk/>
          <pc:sldMk cId="1432697385" sldId="316"/>
        </pc:sldMkLst>
      </pc:sldChg>
      <pc:sldChg chg="del">
        <pc:chgData name="Velegrakis, I. (Yannis)" userId="4f35c71a-e81a-4f2c-8f83-d7dd3283ce80" providerId="ADAL" clId="{47C683A6-6B18-DA44-B0D3-51001F61B602}" dt="2020-04-11T15:07:54.268" v="99" actId="2696"/>
        <pc:sldMkLst>
          <pc:docMk/>
          <pc:sldMk cId="4052744295" sldId="316"/>
        </pc:sldMkLst>
      </pc:sldChg>
      <pc:sldChg chg="add del">
        <pc:chgData name="Velegrakis, I. (Yannis)" userId="4f35c71a-e81a-4f2c-8f83-d7dd3283ce80" providerId="ADAL" clId="{47C683A6-6B18-DA44-B0D3-51001F61B602}" dt="2020-04-11T16:00:17.677" v="863" actId="2696"/>
        <pc:sldMkLst>
          <pc:docMk/>
          <pc:sldMk cId="447480617" sldId="317"/>
        </pc:sldMkLst>
      </pc:sldChg>
      <pc:sldChg chg="del">
        <pc:chgData name="Velegrakis, I. (Yannis)" userId="4f35c71a-e81a-4f2c-8f83-d7dd3283ce80" providerId="ADAL" clId="{47C683A6-6B18-DA44-B0D3-51001F61B602}" dt="2020-04-11T15:07:44.451" v="90" actId="2696"/>
        <pc:sldMkLst>
          <pc:docMk/>
          <pc:sldMk cId="1578542246" sldId="317"/>
        </pc:sldMkLst>
      </pc:sldChg>
      <pc:sldChg chg="add del">
        <pc:chgData name="Velegrakis, I. (Yannis)" userId="4f35c71a-e81a-4f2c-8f83-d7dd3283ce80" providerId="ADAL" clId="{47C683A6-6B18-DA44-B0D3-51001F61B602}" dt="2020-04-11T15:23:21.463" v="172"/>
        <pc:sldMkLst>
          <pc:docMk/>
          <pc:sldMk cId="2813064455" sldId="317"/>
        </pc:sldMkLst>
      </pc:sldChg>
      <pc:sldChg chg="add del">
        <pc:chgData name="Velegrakis, I. (Yannis)" userId="4f35c71a-e81a-4f2c-8f83-d7dd3283ce80" providerId="ADAL" clId="{47C683A6-6B18-DA44-B0D3-51001F61B602}" dt="2020-04-11T15:52:59.064" v="815" actId="2696"/>
        <pc:sldMkLst>
          <pc:docMk/>
          <pc:sldMk cId="118227381" sldId="318"/>
        </pc:sldMkLst>
      </pc:sldChg>
      <pc:sldChg chg="del">
        <pc:chgData name="Velegrakis, I. (Yannis)" userId="4f35c71a-e81a-4f2c-8f83-d7dd3283ce80" providerId="ADAL" clId="{47C683A6-6B18-DA44-B0D3-51001F61B602}" dt="2020-04-11T15:07:54.763" v="100" actId="2696"/>
        <pc:sldMkLst>
          <pc:docMk/>
          <pc:sldMk cId="3531671263" sldId="318"/>
        </pc:sldMkLst>
      </pc:sldChg>
      <pc:sldChg chg="add del">
        <pc:chgData name="Velegrakis, I. (Yannis)" userId="4f35c71a-e81a-4f2c-8f83-d7dd3283ce80" providerId="ADAL" clId="{47C683A6-6B18-DA44-B0D3-51001F61B602}" dt="2020-04-11T15:23:21.463" v="172"/>
        <pc:sldMkLst>
          <pc:docMk/>
          <pc:sldMk cId="3728348373" sldId="318"/>
        </pc:sldMkLst>
      </pc:sldChg>
      <pc:sldChg chg="del">
        <pc:chgData name="Velegrakis, I. (Yannis)" userId="4f35c71a-e81a-4f2c-8f83-d7dd3283ce80" providerId="ADAL" clId="{47C683A6-6B18-DA44-B0D3-51001F61B602}" dt="2020-04-11T15:07:55.653" v="101" actId="2696"/>
        <pc:sldMkLst>
          <pc:docMk/>
          <pc:sldMk cId="1144670124" sldId="319"/>
        </pc:sldMkLst>
      </pc:sldChg>
      <pc:sldChg chg="add del">
        <pc:chgData name="Velegrakis, I. (Yannis)" userId="4f35c71a-e81a-4f2c-8f83-d7dd3283ce80" providerId="ADAL" clId="{47C683A6-6B18-DA44-B0D3-51001F61B602}" dt="2020-04-11T15:51:30.474" v="792" actId="2696"/>
        <pc:sldMkLst>
          <pc:docMk/>
          <pc:sldMk cId="1305618640" sldId="319"/>
        </pc:sldMkLst>
      </pc:sldChg>
      <pc:sldChg chg="add del">
        <pc:chgData name="Velegrakis, I. (Yannis)" userId="4f35c71a-e81a-4f2c-8f83-d7dd3283ce80" providerId="ADAL" clId="{47C683A6-6B18-DA44-B0D3-51001F61B602}" dt="2020-04-11T15:23:21.463" v="172"/>
        <pc:sldMkLst>
          <pc:docMk/>
          <pc:sldMk cId="3834037850" sldId="319"/>
        </pc:sldMkLst>
      </pc:sldChg>
      <pc:sldChg chg="add del">
        <pc:chgData name="Velegrakis, I. (Yannis)" userId="4f35c71a-e81a-4f2c-8f83-d7dd3283ce80" providerId="ADAL" clId="{47C683A6-6B18-DA44-B0D3-51001F61B602}" dt="2020-04-11T15:51:30.498" v="793" actId="2696"/>
        <pc:sldMkLst>
          <pc:docMk/>
          <pc:sldMk cId="221316773" sldId="320"/>
        </pc:sldMkLst>
      </pc:sldChg>
      <pc:sldChg chg="add del">
        <pc:chgData name="Velegrakis, I. (Yannis)" userId="4f35c71a-e81a-4f2c-8f83-d7dd3283ce80" providerId="ADAL" clId="{47C683A6-6B18-DA44-B0D3-51001F61B602}" dt="2020-04-11T15:23:21.463" v="172"/>
        <pc:sldMkLst>
          <pc:docMk/>
          <pc:sldMk cId="2302569963" sldId="320"/>
        </pc:sldMkLst>
      </pc:sldChg>
      <pc:sldChg chg="del">
        <pc:chgData name="Velegrakis, I. (Yannis)" userId="4f35c71a-e81a-4f2c-8f83-d7dd3283ce80" providerId="ADAL" clId="{47C683A6-6B18-DA44-B0D3-51001F61B602}" dt="2020-04-11T15:07:56.461" v="102" actId="2696"/>
        <pc:sldMkLst>
          <pc:docMk/>
          <pc:sldMk cId="2478337027" sldId="320"/>
        </pc:sldMkLst>
      </pc:sldChg>
      <pc:sldChg chg="del">
        <pc:chgData name="Velegrakis, I. (Yannis)" userId="4f35c71a-e81a-4f2c-8f83-d7dd3283ce80" providerId="ADAL" clId="{47C683A6-6B18-DA44-B0D3-51001F61B602}" dt="2020-04-11T15:07:57.217" v="103" actId="2696"/>
        <pc:sldMkLst>
          <pc:docMk/>
          <pc:sldMk cId="1049033052" sldId="321"/>
        </pc:sldMkLst>
      </pc:sldChg>
      <pc:sldChg chg="add del">
        <pc:chgData name="Velegrakis, I. (Yannis)" userId="4f35c71a-e81a-4f2c-8f83-d7dd3283ce80" providerId="ADAL" clId="{47C683A6-6B18-DA44-B0D3-51001F61B602}" dt="2020-04-11T15:23:21.463" v="172"/>
        <pc:sldMkLst>
          <pc:docMk/>
          <pc:sldMk cId="1372338074" sldId="321"/>
        </pc:sldMkLst>
      </pc:sldChg>
      <pc:sldChg chg="add del">
        <pc:chgData name="Velegrakis, I. (Yannis)" userId="4f35c71a-e81a-4f2c-8f83-d7dd3283ce80" providerId="ADAL" clId="{47C683A6-6B18-DA44-B0D3-51001F61B602}" dt="2020-04-11T15:51:30.507" v="794" actId="2696"/>
        <pc:sldMkLst>
          <pc:docMk/>
          <pc:sldMk cId="2696557736" sldId="321"/>
        </pc:sldMkLst>
      </pc:sldChg>
      <pc:sldChg chg="add del">
        <pc:chgData name="Velegrakis, I. (Yannis)" userId="4f35c71a-e81a-4f2c-8f83-d7dd3283ce80" providerId="ADAL" clId="{47C683A6-6B18-DA44-B0D3-51001F61B602}" dt="2020-04-11T15:23:21.463" v="172"/>
        <pc:sldMkLst>
          <pc:docMk/>
          <pc:sldMk cId="769930750" sldId="322"/>
        </pc:sldMkLst>
      </pc:sldChg>
      <pc:sldChg chg="add del">
        <pc:chgData name="Velegrakis, I. (Yannis)" userId="4f35c71a-e81a-4f2c-8f83-d7dd3283ce80" providerId="ADAL" clId="{47C683A6-6B18-DA44-B0D3-51001F61B602}" dt="2020-04-11T15:51:30.514" v="795" actId="2696"/>
        <pc:sldMkLst>
          <pc:docMk/>
          <pc:sldMk cId="801345174" sldId="322"/>
        </pc:sldMkLst>
      </pc:sldChg>
      <pc:sldChg chg="del">
        <pc:chgData name="Velegrakis, I. (Yannis)" userId="4f35c71a-e81a-4f2c-8f83-d7dd3283ce80" providerId="ADAL" clId="{47C683A6-6B18-DA44-B0D3-51001F61B602}" dt="2020-04-11T15:07:58.933" v="104" actId="2696"/>
        <pc:sldMkLst>
          <pc:docMk/>
          <pc:sldMk cId="3507902388" sldId="322"/>
        </pc:sldMkLst>
      </pc:sldChg>
      <pc:sldChg chg="add del">
        <pc:chgData name="Velegrakis, I. (Yannis)" userId="4f35c71a-e81a-4f2c-8f83-d7dd3283ce80" providerId="ADAL" clId="{47C683A6-6B18-DA44-B0D3-51001F61B602}" dt="2020-04-11T15:51:30.522" v="796" actId="2696"/>
        <pc:sldMkLst>
          <pc:docMk/>
          <pc:sldMk cId="1222663735" sldId="323"/>
        </pc:sldMkLst>
      </pc:sldChg>
      <pc:sldChg chg="add del">
        <pc:chgData name="Velegrakis, I. (Yannis)" userId="4f35c71a-e81a-4f2c-8f83-d7dd3283ce80" providerId="ADAL" clId="{47C683A6-6B18-DA44-B0D3-51001F61B602}" dt="2020-04-11T15:23:21.463" v="172"/>
        <pc:sldMkLst>
          <pc:docMk/>
          <pc:sldMk cId="3411423677" sldId="323"/>
        </pc:sldMkLst>
      </pc:sldChg>
      <pc:sldChg chg="del">
        <pc:chgData name="Velegrakis, I. (Yannis)" userId="4f35c71a-e81a-4f2c-8f83-d7dd3283ce80" providerId="ADAL" clId="{47C683A6-6B18-DA44-B0D3-51001F61B602}" dt="2020-04-11T15:07:59.994" v="105" actId="2696"/>
        <pc:sldMkLst>
          <pc:docMk/>
          <pc:sldMk cId="3562694901" sldId="323"/>
        </pc:sldMkLst>
      </pc:sldChg>
      <pc:sldChg chg="del">
        <pc:chgData name="Velegrakis, I. (Yannis)" userId="4f35c71a-e81a-4f2c-8f83-d7dd3283ce80" providerId="ADAL" clId="{47C683A6-6B18-DA44-B0D3-51001F61B602}" dt="2020-04-11T16:04:22.267" v="876" actId="2696"/>
        <pc:sldMkLst>
          <pc:docMk/>
          <pc:sldMk cId="1619306157" sldId="324"/>
        </pc:sldMkLst>
      </pc:sldChg>
      <pc:sldChg chg="del">
        <pc:chgData name="Velegrakis, I. (Yannis)" userId="4f35c71a-e81a-4f2c-8f83-d7dd3283ce80" providerId="ADAL" clId="{47C683A6-6B18-DA44-B0D3-51001F61B602}" dt="2020-04-11T16:04:22.283" v="877" actId="2696"/>
        <pc:sldMkLst>
          <pc:docMk/>
          <pc:sldMk cId="764254304" sldId="325"/>
        </pc:sldMkLst>
      </pc:sldChg>
      <pc:sldChg chg="add del">
        <pc:chgData name="Velegrakis, I. (Yannis)" userId="4f35c71a-e81a-4f2c-8f83-d7dd3283ce80" providerId="ADAL" clId="{47C683A6-6B18-DA44-B0D3-51001F61B602}" dt="2020-04-11T15:51:30.565" v="799" actId="2696"/>
        <pc:sldMkLst>
          <pc:docMk/>
          <pc:sldMk cId="144445560" sldId="326"/>
        </pc:sldMkLst>
      </pc:sldChg>
      <pc:sldChg chg="add del">
        <pc:chgData name="Velegrakis, I. (Yannis)" userId="4f35c71a-e81a-4f2c-8f83-d7dd3283ce80" providerId="ADAL" clId="{47C683A6-6B18-DA44-B0D3-51001F61B602}" dt="2020-04-11T15:23:21.463" v="172"/>
        <pc:sldMkLst>
          <pc:docMk/>
          <pc:sldMk cId="512085117" sldId="326"/>
        </pc:sldMkLst>
      </pc:sldChg>
      <pc:sldChg chg="del">
        <pc:chgData name="Velegrakis, I. (Yannis)" userId="4f35c71a-e81a-4f2c-8f83-d7dd3283ce80" providerId="ADAL" clId="{47C683A6-6B18-DA44-B0D3-51001F61B602}" dt="2020-04-11T15:07:45.294" v="91" actId="2696"/>
        <pc:sldMkLst>
          <pc:docMk/>
          <pc:sldMk cId="1846449553" sldId="326"/>
        </pc:sldMkLst>
      </pc:sldChg>
      <pc:sldChg chg="add del">
        <pc:chgData name="Velegrakis, I. (Yannis)" userId="4f35c71a-e81a-4f2c-8f83-d7dd3283ce80" providerId="ADAL" clId="{47C683A6-6B18-DA44-B0D3-51001F61B602}" dt="2020-04-11T15:51:30.589" v="800" actId="2696"/>
        <pc:sldMkLst>
          <pc:docMk/>
          <pc:sldMk cId="2532670109" sldId="327"/>
        </pc:sldMkLst>
      </pc:sldChg>
      <pc:sldChg chg="del">
        <pc:chgData name="Velegrakis, I. (Yannis)" userId="4f35c71a-e81a-4f2c-8f83-d7dd3283ce80" providerId="ADAL" clId="{47C683A6-6B18-DA44-B0D3-51001F61B602}" dt="2020-04-11T15:07:45.821" v="92" actId="2696"/>
        <pc:sldMkLst>
          <pc:docMk/>
          <pc:sldMk cId="3435158748" sldId="327"/>
        </pc:sldMkLst>
      </pc:sldChg>
      <pc:sldChg chg="add del">
        <pc:chgData name="Velegrakis, I. (Yannis)" userId="4f35c71a-e81a-4f2c-8f83-d7dd3283ce80" providerId="ADAL" clId="{47C683A6-6B18-DA44-B0D3-51001F61B602}" dt="2020-04-11T15:23:21.463" v="172"/>
        <pc:sldMkLst>
          <pc:docMk/>
          <pc:sldMk cId="3902302684" sldId="327"/>
        </pc:sldMkLst>
      </pc:sldChg>
      <pc:sldChg chg="add del">
        <pc:chgData name="Velegrakis, I. (Yannis)" userId="4f35c71a-e81a-4f2c-8f83-d7dd3283ce80" providerId="ADAL" clId="{47C683A6-6B18-DA44-B0D3-51001F61B602}" dt="2020-04-11T15:23:21.463" v="172"/>
        <pc:sldMkLst>
          <pc:docMk/>
          <pc:sldMk cId="522688188" sldId="328"/>
        </pc:sldMkLst>
      </pc:sldChg>
      <pc:sldChg chg="add del">
        <pc:chgData name="Velegrakis, I. (Yannis)" userId="4f35c71a-e81a-4f2c-8f83-d7dd3283ce80" providerId="ADAL" clId="{47C683A6-6B18-DA44-B0D3-51001F61B602}" dt="2020-04-11T15:51:30.595" v="801" actId="2696"/>
        <pc:sldMkLst>
          <pc:docMk/>
          <pc:sldMk cId="1108298046" sldId="328"/>
        </pc:sldMkLst>
      </pc:sldChg>
      <pc:sldChg chg="add del">
        <pc:chgData name="Velegrakis, I. (Yannis)" userId="4f35c71a-e81a-4f2c-8f83-d7dd3283ce80" providerId="ADAL" clId="{47C683A6-6B18-DA44-B0D3-51001F61B602}" dt="2020-04-11T15:23:21.463" v="172"/>
        <pc:sldMkLst>
          <pc:docMk/>
          <pc:sldMk cId="2136215509" sldId="329"/>
        </pc:sldMkLst>
      </pc:sldChg>
      <pc:sldChg chg="add del">
        <pc:chgData name="Velegrakis, I. (Yannis)" userId="4f35c71a-e81a-4f2c-8f83-d7dd3283ce80" providerId="ADAL" clId="{47C683A6-6B18-DA44-B0D3-51001F61B602}" dt="2020-04-11T15:51:30.601" v="802" actId="2696"/>
        <pc:sldMkLst>
          <pc:docMk/>
          <pc:sldMk cId="2571896385" sldId="329"/>
        </pc:sldMkLst>
      </pc:sldChg>
      <pc:sldChg chg="del">
        <pc:chgData name="Velegrakis, I. (Yannis)" userId="4f35c71a-e81a-4f2c-8f83-d7dd3283ce80" providerId="ADAL" clId="{47C683A6-6B18-DA44-B0D3-51001F61B602}" dt="2020-04-11T15:07:47.594" v="93" actId="2696"/>
        <pc:sldMkLst>
          <pc:docMk/>
          <pc:sldMk cId="2618971860" sldId="329"/>
        </pc:sldMkLst>
      </pc:sldChg>
      <pc:sldChg chg="add del">
        <pc:chgData name="Velegrakis, I. (Yannis)" userId="4f35c71a-e81a-4f2c-8f83-d7dd3283ce80" providerId="ADAL" clId="{47C683A6-6B18-DA44-B0D3-51001F61B602}" dt="2020-04-11T15:23:21.463" v="172"/>
        <pc:sldMkLst>
          <pc:docMk/>
          <pc:sldMk cId="793982055" sldId="330"/>
        </pc:sldMkLst>
      </pc:sldChg>
      <pc:sldChg chg="add del">
        <pc:chgData name="Velegrakis, I. (Yannis)" userId="4f35c71a-e81a-4f2c-8f83-d7dd3283ce80" providerId="ADAL" clId="{47C683A6-6B18-DA44-B0D3-51001F61B602}" dt="2020-04-11T15:51:30.606" v="803" actId="2696"/>
        <pc:sldMkLst>
          <pc:docMk/>
          <pc:sldMk cId="3357043001" sldId="330"/>
        </pc:sldMkLst>
      </pc:sldChg>
      <pc:sldChg chg="del">
        <pc:chgData name="Velegrakis, I. (Yannis)" userId="4f35c71a-e81a-4f2c-8f83-d7dd3283ce80" providerId="ADAL" clId="{47C683A6-6B18-DA44-B0D3-51001F61B602}" dt="2020-04-11T15:07:48.227" v="94" actId="2696"/>
        <pc:sldMkLst>
          <pc:docMk/>
          <pc:sldMk cId="3662699817" sldId="330"/>
        </pc:sldMkLst>
      </pc:sldChg>
      <pc:sldChg chg="add del ord">
        <pc:chgData name="Velegrakis, I. (Yannis)" userId="4f35c71a-e81a-4f2c-8f83-d7dd3283ce80" providerId="ADAL" clId="{47C683A6-6B18-DA44-B0D3-51001F61B602}" dt="2020-04-11T16:02:09.895" v="870" actId="2696"/>
        <pc:sldMkLst>
          <pc:docMk/>
          <pc:sldMk cId="1465722662" sldId="331"/>
        </pc:sldMkLst>
      </pc:sldChg>
      <pc:sldChg chg="del">
        <pc:chgData name="Velegrakis, I. (Yannis)" userId="4f35c71a-e81a-4f2c-8f83-d7dd3283ce80" providerId="ADAL" clId="{47C683A6-6B18-DA44-B0D3-51001F61B602}" dt="2020-04-11T15:07:50.240" v="95" actId="2696"/>
        <pc:sldMkLst>
          <pc:docMk/>
          <pc:sldMk cId="1946124460" sldId="331"/>
        </pc:sldMkLst>
      </pc:sldChg>
      <pc:sldChg chg="add del">
        <pc:chgData name="Velegrakis, I. (Yannis)" userId="4f35c71a-e81a-4f2c-8f83-d7dd3283ce80" providerId="ADAL" clId="{47C683A6-6B18-DA44-B0D3-51001F61B602}" dt="2020-04-11T15:23:21.463" v="172"/>
        <pc:sldMkLst>
          <pc:docMk/>
          <pc:sldMk cId="2258570363" sldId="331"/>
        </pc:sldMkLst>
      </pc:sldChg>
      <pc:sldChg chg="del">
        <pc:chgData name="Velegrakis, I. (Yannis)" userId="4f35c71a-e81a-4f2c-8f83-d7dd3283ce80" providerId="ADAL" clId="{47C683A6-6B18-DA44-B0D3-51001F61B602}" dt="2020-04-11T15:07:50.878" v="96" actId="2696"/>
        <pc:sldMkLst>
          <pc:docMk/>
          <pc:sldMk cId="1206976854" sldId="332"/>
        </pc:sldMkLst>
      </pc:sldChg>
      <pc:sldChg chg="modSp add del">
        <pc:chgData name="Velegrakis, I. (Yannis)" userId="4f35c71a-e81a-4f2c-8f83-d7dd3283ce80" providerId="ADAL" clId="{47C683A6-6B18-DA44-B0D3-51001F61B602}" dt="2020-04-11T15:23:21.463" v="172"/>
        <pc:sldMkLst>
          <pc:docMk/>
          <pc:sldMk cId="2535590870" sldId="332"/>
        </pc:sldMkLst>
        <pc:spChg chg="mod">
          <ac:chgData name="Velegrakis, I. (Yannis)" userId="4f35c71a-e81a-4f2c-8f83-d7dd3283ce80" providerId="ADAL" clId="{47C683A6-6B18-DA44-B0D3-51001F61B602}" dt="2020-04-11T15:23:21.463" v="172"/>
          <ac:spMkLst>
            <pc:docMk/>
            <pc:sldMk cId="2535590870" sldId="332"/>
            <ac:spMk id="157699" creationId="{00000000-0000-0000-0000-000000000000}"/>
          </ac:spMkLst>
        </pc:spChg>
      </pc:sldChg>
      <pc:sldChg chg="modSp add">
        <pc:chgData name="Velegrakis, I. (Yannis)" userId="4f35c71a-e81a-4f2c-8f83-d7dd3283ce80" providerId="ADAL" clId="{47C683A6-6B18-DA44-B0D3-51001F61B602}" dt="2020-04-11T15:23:23.159" v="174" actId="27636"/>
        <pc:sldMkLst>
          <pc:docMk/>
          <pc:sldMk cId="3358341326" sldId="332"/>
        </pc:sldMkLst>
        <pc:spChg chg="mod">
          <ac:chgData name="Velegrakis, I. (Yannis)" userId="4f35c71a-e81a-4f2c-8f83-d7dd3283ce80" providerId="ADAL" clId="{47C683A6-6B18-DA44-B0D3-51001F61B602}" dt="2020-04-11T15:23:23.159" v="174" actId="27636"/>
          <ac:spMkLst>
            <pc:docMk/>
            <pc:sldMk cId="3358341326" sldId="332"/>
            <ac:spMk id="157699" creationId="{00000000-0000-0000-0000-000000000000}"/>
          </ac:spMkLst>
        </pc:spChg>
      </pc:sldChg>
      <pc:sldChg chg="del">
        <pc:chgData name="Velegrakis, I. (Yannis)" userId="4f35c71a-e81a-4f2c-8f83-d7dd3283ce80" providerId="ADAL" clId="{47C683A6-6B18-DA44-B0D3-51001F61B602}" dt="2020-04-11T15:07:51.402" v="97" actId="2696"/>
        <pc:sldMkLst>
          <pc:docMk/>
          <pc:sldMk cId="773029555" sldId="333"/>
        </pc:sldMkLst>
      </pc:sldChg>
      <pc:sldChg chg="modSp add del">
        <pc:chgData name="Velegrakis, I. (Yannis)" userId="4f35c71a-e81a-4f2c-8f83-d7dd3283ce80" providerId="ADAL" clId="{47C683A6-6B18-DA44-B0D3-51001F61B602}" dt="2020-04-11T15:23:21.463" v="172"/>
        <pc:sldMkLst>
          <pc:docMk/>
          <pc:sldMk cId="1639199315" sldId="333"/>
        </pc:sldMkLst>
        <pc:spChg chg="mod">
          <ac:chgData name="Velegrakis, I. (Yannis)" userId="4f35c71a-e81a-4f2c-8f83-d7dd3283ce80" providerId="ADAL" clId="{47C683A6-6B18-DA44-B0D3-51001F61B602}" dt="2020-04-11T15:23:21.463" v="172"/>
          <ac:spMkLst>
            <pc:docMk/>
            <pc:sldMk cId="1639199315" sldId="333"/>
            <ac:spMk id="159746" creationId="{00000000-0000-0000-0000-000000000000}"/>
          </ac:spMkLst>
        </pc:spChg>
      </pc:sldChg>
      <pc:sldChg chg="modSp add">
        <pc:chgData name="Velegrakis, I. (Yannis)" userId="4f35c71a-e81a-4f2c-8f83-d7dd3283ce80" providerId="ADAL" clId="{47C683A6-6B18-DA44-B0D3-51001F61B602}" dt="2020-04-11T15:45:35.245" v="725" actId="27636"/>
        <pc:sldMkLst>
          <pc:docMk/>
          <pc:sldMk cId="3066010826" sldId="333"/>
        </pc:sldMkLst>
        <pc:spChg chg="mod">
          <ac:chgData name="Velegrakis, I. (Yannis)" userId="4f35c71a-e81a-4f2c-8f83-d7dd3283ce80" providerId="ADAL" clId="{47C683A6-6B18-DA44-B0D3-51001F61B602}" dt="2020-04-11T15:45:35.245" v="725" actId="27636"/>
          <ac:spMkLst>
            <pc:docMk/>
            <pc:sldMk cId="3066010826" sldId="333"/>
            <ac:spMk id="159746" creationId="{00000000-0000-0000-0000-000000000000}"/>
          </ac:spMkLst>
        </pc:spChg>
      </pc:sldChg>
      <pc:sldChg chg="del">
        <pc:chgData name="Velegrakis, I. (Yannis)" userId="4f35c71a-e81a-4f2c-8f83-d7dd3283ce80" providerId="ADAL" clId="{47C683A6-6B18-DA44-B0D3-51001F61B602}" dt="2020-04-11T15:07:51.988" v="98" actId="2696"/>
        <pc:sldMkLst>
          <pc:docMk/>
          <pc:sldMk cId="2356180014" sldId="334"/>
        </pc:sldMkLst>
      </pc:sldChg>
      <pc:sldChg chg="modSp add">
        <pc:chgData name="Velegrakis, I. (Yannis)" userId="4f35c71a-e81a-4f2c-8f83-d7dd3283ce80" providerId="ADAL" clId="{47C683A6-6B18-DA44-B0D3-51001F61B602}" dt="2020-04-11T15:45:46.024" v="727" actId="14100"/>
        <pc:sldMkLst>
          <pc:docMk/>
          <pc:sldMk cId="2640830865" sldId="334"/>
        </pc:sldMkLst>
        <pc:spChg chg="mod">
          <ac:chgData name="Velegrakis, I. (Yannis)" userId="4f35c71a-e81a-4f2c-8f83-d7dd3283ce80" providerId="ADAL" clId="{47C683A6-6B18-DA44-B0D3-51001F61B602}" dt="2020-04-11T15:45:46.024" v="727" actId="14100"/>
          <ac:spMkLst>
            <pc:docMk/>
            <pc:sldMk cId="2640830865" sldId="334"/>
            <ac:spMk id="161796" creationId="{00000000-0000-0000-0000-000000000000}"/>
          </ac:spMkLst>
        </pc:spChg>
      </pc:sldChg>
      <pc:sldChg chg="add del">
        <pc:chgData name="Velegrakis, I. (Yannis)" userId="4f35c71a-e81a-4f2c-8f83-d7dd3283ce80" providerId="ADAL" clId="{47C683A6-6B18-DA44-B0D3-51001F61B602}" dt="2020-04-11T15:23:21.463" v="172"/>
        <pc:sldMkLst>
          <pc:docMk/>
          <pc:sldMk cId="3302089314" sldId="334"/>
        </pc:sldMkLst>
      </pc:sldChg>
      <pc:sldChg chg="modSp add">
        <pc:chgData name="Velegrakis, I. (Yannis)" userId="4f35c71a-e81a-4f2c-8f83-d7dd3283ce80" providerId="ADAL" clId="{47C683A6-6B18-DA44-B0D3-51001F61B602}" dt="2020-04-11T15:46:00.732" v="729" actId="14100"/>
        <pc:sldMkLst>
          <pc:docMk/>
          <pc:sldMk cId="69211963" sldId="335"/>
        </pc:sldMkLst>
        <pc:spChg chg="mod">
          <ac:chgData name="Velegrakis, I. (Yannis)" userId="4f35c71a-e81a-4f2c-8f83-d7dd3283ce80" providerId="ADAL" clId="{47C683A6-6B18-DA44-B0D3-51001F61B602}" dt="2020-04-11T15:46:00.732" v="729" actId="14100"/>
          <ac:spMkLst>
            <pc:docMk/>
            <pc:sldMk cId="69211963" sldId="335"/>
            <ac:spMk id="163844" creationId="{00000000-0000-0000-0000-000000000000}"/>
          </ac:spMkLst>
        </pc:spChg>
      </pc:sldChg>
      <pc:sldChg chg="del">
        <pc:chgData name="Velegrakis, I. (Yannis)" userId="4f35c71a-e81a-4f2c-8f83-d7dd3283ce80" providerId="ADAL" clId="{47C683A6-6B18-DA44-B0D3-51001F61B602}" dt="2020-04-11T15:08:31.968" v="125" actId="2696"/>
        <pc:sldMkLst>
          <pc:docMk/>
          <pc:sldMk cId="2571538080" sldId="335"/>
        </pc:sldMkLst>
      </pc:sldChg>
      <pc:sldChg chg="add del">
        <pc:chgData name="Velegrakis, I. (Yannis)" userId="4f35c71a-e81a-4f2c-8f83-d7dd3283ce80" providerId="ADAL" clId="{47C683A6-6B18-DA44-B0D3-51001F61B602}" dt="2020-04-11T15:23:21.463" v="172"/>
        <pc:sldMkLst>
          <pc:docMk/>
          <pc:sldMk cId="3055911287" sldId="335"/>
        </pc:sldMkLst>
      </pc:sldChg>
      <pc:sldChg chg="del">
        <pc:chgData name="Velegrakis, I. (Yannis)" userId="4f35c71a-e81a-4f2c-8f83-d7dd3283ce80" providerId="ADAL" clId="{47C683A6-6B18-DA44-B0D3-51001F61B602}" dt="2020-04-11T15:07:30.067" v="61" actId="2696"/>
        <pc:sldMkLst>
          <pc:docMk/>
          <pc:sldMk cId="1586093535" sldId="336"/>
        </pc:sldMkLst>
      </pc:sldChg>
      <pc:sldChg chg="add del">
        <pc:chgData name="Velegrakis, I. (Yannis)" userId="4f35c71a-e81a-4f2c-8f83-d7dd3283ce80" providerId="ADAL" clId="{47C683A6-6B18-DA44-B0D3-51001F61B602}" dt="2020-04-11T15:23:21.463" v="172"/>
        <pc:sldMkLst>
          <pc:docMk/>
          <pc:sldMk cId="2133897047" sldId="336"/>
        </pc:sldMkLst>
      </pc:sldChg>
      <pc:sldChg chg="add">
        <pc:chgData name="Velegrakis, I. (Yannis)" userId="4f35c71a-e81a-4f2c-8f83-d7dd3283ce80" providerId="ADAL" clId="{47C683A6-6B18-DA44-B0D3-51001F61B602}" dt="2020-04-11T15:23:23.066" v="173"/>
        <pc:sldMkLst>
          <pc:docMk/>
          <pc:sldMk cId="2680243941" sldId="336"/>
        </pc:sldMkLst>
      </pc:sldChg>
      <pc:sldChg chg="add">
        <pc:chgData name="Velegrakis, I. (Yannis)" userId="4f35c71a-e81a-4f2c-8f83-d7dd3283ce80" providerId="ADAL" clId="{47C683A6-6B18-DA44-B0D3-51001F61B602}" dt="2020-04-11T15:23:23.066" v="173"/>
        <pc:sldMkLst>
          <pc:docMk/>
          <pc:sldMk cId="686431327" sldId="337"/>
        </pc:sldMkLst>
      </pc:sldChg>
      <pc:sldChg chg="add del">
        <pc:chgData name="Velegrakis, I. (Yannis)" userId="4f35c71a-e81a-4f2c-8f83-d7dd3283ce80" providerId="ADAL" clId="{47C683A6-6B18-DA44-B0D3-51001F61B602}" dt="2020-04-11T15:23:21.463" v="172"/>
        <pc:sldMkLst>
          <pc:docMk/>
          <pc:sldMk cId="1296351858" sldId="337"/>
        </pc:sldMkLst>
      </pc:sldChg>
      <pc:sldChg chg="del">
        <pc:chgData name="Velegrakis, I. (Yannis)" userId="4f35c71a-e81a-4f2c-8f83-d7dd3283ce80" providerId="ADAL" clId="{47C683A6-6B18-DA44-B0D3-51001F61B602}" dt="2020-04-11T15:08:09.275" v="106" actId="2696"/>
        <pc:sldMkLst>
          <pc:docMk/>
          <pc:sldMk cId="1451532351" sldId="337"/>
        </pc:sldMkLst>
      </pc:sldChg>
      <pc:sldChg chg="del">
        <pc:chgData name="Velegrakis, I. (Yannis)" userId="4f35c71a-e81a-4f2c-8f83-d7dd3283ce80" providerId="ADAL" clId="{47C683A6-6B18-DA44-B0D3-51001F61B602}" dt="2020-04-11T16:04:22.329" v="878" actId="2696"/>
        <pc:sldMkLst>
          <pc:docMk/>
          <pc:sldMk cId="2312815411" sldId="338"/>
        </pc:sldMkLst>
      </pc:sldChg>
      <pc:sldChg chg="del">
        <pc:chgData name="Velegrakis, I. (Yannis)" userId="4f35c71a-e81a-4f2c-8f83-d7dd3283ce80" providerId="ADAL" clId="{47C683A6-6B18-DA44-B0D3-51001F61B602}" dt="2020-04-11T16:04:22.367" v="879" actId="2696"/>
        <pc:sldMkLst>
          <pc:docMk/>
          <pc:sldMk cId="3167571700" sldId="339"/>
        </pc:sldMkLst>
      </pc:sldChg>
      <pc:sldChg chg="del">
        <pc:chgData name="Velegrakis, I. (Yannis)" userId="4f35c71a-e81a-4f2c-8f83-d7dd3283ce80" providerId="ADAL" clId="{47C683A6-6B18-DA44-B0D3-51001F61B602}" dt="2020-04-11T16:04:22.442" v="880" actId="2696"/>
        <pc:sldMkLst>
          <pc:docMk/>
          <pc:sldMk cId="441587021" sldId="340"/>
        </pc:sldMkLst>
      </pc:sldChg>
      <pc:sldChg chg="del">
        <pc:chgData name="Velegrakis, I. (Yannis)" userId="4f35c71a-e81a-4f2c-8f83-d7dd3283ce80" providerId="ADAL" clId="{47C683A6-6B18-DA44-B0D3-51001F61B602}" dt="2020-04-11T16:04:25.158" v="881" actId="2696"/>
        <pc:sldMkLst>
          <pc:docMk/>
          <pc:sldMk cId="2845900603" sldId="341"/>
        </pc:sldMkLst>
      </pc:sldChg>
      <pc:sldChg chg="del">
        <pc:chgData name="Velegrakis, I. (Yannis)" userId="4f35c71a-e81a-4f2c-8f83-d7dd3283ce80" providerId="ADAL" clId="{47C683A6-6B18-DA44-B0D3-51001F61B602}" dt="2020-04-11T16:04:26.443" v="882" actId="2696"/>
        <pc:sldMkLst>
          <pc:docMk/>
          <pc:sldMk cId="1804341637" sldId="342"/>
        </pc:sldMkLst>
      </pc:sldChg>
      <pc:sldChg chg="modSp add del">
        <pc:chgData name="Velegrakis, I. (Yannis)" userId="4f35c71a-e81a-4f2c-8f83-d7dd3283ce80" providerId="ADAL" clId="{47C683A6-6B18-DA44-B0D3-51001F61B602}" dt="2020-04-11T15:20:30.294" v="133"/>
        <pc:sldMkLst>
          <pc:docMk/>
          <pc:sldMk cId="188636654" sldId="343"/>
        </pc:sldMkLst>
        <pc:spChg chg="mod">
          <ac:chgData name="Velegrakis, I. (Yannis)" userId="4f35c71a-e81a-4f2c-8f83-d7dd3283ce80" providerId="ADAL" clId="{47C683A6-6B18-DA44-B0D3-51001F61B602}" dt="2020-04-11T15:20:30.294" v="133"/>
          <ac:spMkLst>
            <pc:docMk/>
            <pc:sldMk cId="188636654" sldId="343"/>
            <ac:spMk id="3076" creationId="{482FA5CF-9742-1749-8BC2-D4C0159F5387}"/>
          </ac:spMkLst>
        </pc:spChg>
      </pc:sldChg>
      <pc:sldChg chg="del">
        <pc:chgData name="Velegrakis, I. (Yannis)" userId="4f35c71a-e81a-4f2c-8f83-d7dd3283ce80" providerId="ADAL" clId="{47C683A6-6B18-DA44-B0D3-51001F61B602}" dt="2020-04-11T15:08:31.740" v="108" actId="2696"/>
        <pc:sldMkLst>
          <pc:docMk/>
          <pc:sldMk cId="2659604557" sldId="343"/>
        </pc:sldMkLst>
      </pc:sldChg>
      <pc:sldChg chg="addSp delSp modSp add del">
        <pc:chgData name="Velegrakis, I. (Yannis)" userId="4f35c71a-e81a-4f2c-8f83-d7dd3283ce80" providerId="ADAL" clId="{47C683A6-6B18-DA44-B0D3-51001F61B602}" dt="2020-04-11T16:13:05.720" v="1398" actId="2696"/>
        <pc:sldMkLst>
          <pc:docMk/>
          <pc:sldMk cId="3538567995" sldId="343"/>
        </pc:sldMkLst>
        <pc:spChg chg="add mod">
          <ac:chgData name="Velegrakis, I. (Yannis)" userId="4f35c71a-e81a-4f2c-8f83-d7dd3283ce80" providerId="ADAL" clId="{47C683A6-6B18-DA44-B0D3-51001F61B602}" dt="2020-04-11T15:24:20.864" v="199" actId="478"/>
          <ac:spMkLst>
            <pc:docMk/>
            <pc:sldMk cId="3538567995" sldId="343"/>
            <ac:spMk id="3" creationId="{70116D54-7D97-B548-8A48-B21F94AE01FA}"/>
          </ac:spMkLst>
        </pc:spChg>
        <pc:spChg chg="mod">
          <ac:chgData name="Velegrakis, I. (Yannis)" userId="4f35c71a-e81a-4f2c-8f83-d7dd3283ce80" providerId="ADAL" clId="{47C683A6-6B18-DA44-B0D3-51001F61B602}" dt="2020-04-11T15:20:31.030" v="135" actId="27636"/>
          <ac:spMkLst>
            <pc:docMk/>
            <pc:sldMk cId="3538567995" sldId="343"/>
            <ac:spMk id="3076" creationId="{482FA5CF-9742-1749-8BC2-D4C0159F5387}"/>
          </ac:spMkLst>
        </pc:spChg>
        <pc:spChg chg="del">
          <ac:chgData name="Velegrakis, I. (Yannis)" userId="4f35c71a-e81a-4f2c-8f83-d7dd3283ce80" providerId="ADAL" clId="{47C683A6-6B18-DA44-B0D3-51001F61B602}" dt="2020-04-11T15:24:20.864" v="199" actId="478"/>
          <ac:spMkLst>
            <pc:docMk/>
            <pc:sldMk cId="3538567995" sldId="343"/>
            <ac:spMk id="3077" creationId="{65E0F4BD-A63A-8540-AE7C-282A0837BCA8}"/>
          </ac:spMkLst>
        </pc:spChg>
      </pc:sldChg>
      <pc:sldChg chg="modSp add">
        <pc:chgData name="Velegrakis, I. (Yannis)" userId="4f35c71a-e81a-4f2c-8f83-d7dd3283ce80" providerId="ADAL" clId="{47C683A6-6B18-DA44-B0D3-51001F61B602}" dt="2020-04-11T15:41:23.353" v="581" actId="20577"/>
        <pc:sldMkLst>
          <pc:docMk/>
          <pc:sldMk cId="4058550284" sldId="344"/>
        </pc:sldMkLst>
        <pc:spChg chg="mod">
          <ac:chgData name="Velegrakis, I. (Yannis)" userId="4f35c71a-e81a-4f2c-8f83-d7dd3283ce80" providerId="ADAL" clId="{47C683A6-6B18-DA44-B0D3-51001F61B602}" dt="2020-04-11T15:41:23.353" v="581" actId="20577"/>
          <ac:spMkLst>
            <pc:docMk/>
            <pc:sldMk cId="4058550284" sldId="344"/>
            <ac:spMk id="2" creationId="{00000000-0000-0000-0000-000000000000}"/>
          </ac:spMkLst>
        </pc:spChg>
      </pc:sldChg>
      <pc:sldChg chg="add">
        <pc:chgData name="Velegrakis, I. (Yannis)" userId="4f35c71a-e81a-4f2c-8f83-d7dd3283ce80" providerId="ADAL" clId="{47C683A6-6B18-DA44-B0D3-51001F61B602}" dt="2020-04-11T15:21:32.938" v="139"/>
        <pc:sldMkLst>
          <pc:docMk/>
          <pc:sldMk cId="2316773655" sldId="345"/>
        </pc:sldMkLst>
      </pc:sldChg>
      <pc:sldChg chg="del">
        <pc:chgData name="Velegrakis, I. (Yannis)" userId="4f35c71a-e81a-4f2c-8f83-d7dd3283ce80" providerId="ADAL" clId="{47C683A6-6B18-DA44-B0D3-51001F61B602}" dt="2020-04-11T15:08:31.756" v="109" actId="2696"/>
        <pc:sldMkLst>
          <pc:docMk/>
          <pc:sldMk cId="3130149999" sldId="345"/>
        </pc:sldMkLst>
      </pc:sldChg>
      <pc:sldChg chg="add">
        <pc:chgData name="Velegrakis, I. (Yannis)" userId="4f35c71a-e81a-4f2c-8f83-d7dd3283ce80" providerId="ADAL" clId="{47C683A6-6B18-DA44-B0D3-51001F61B602}" dt="2020-04-11T15:21:32.938" v="139"/>
        <pc:sldMkLst>
          <pc:docMk/>
          <pc:sldMk cId="2651877552" sldId="346"/>
        </pc:sldMkLst>
      </pc:sldChg>
      <pc:sldChg chg="del">
        <pc:chgData name="Velegrakis, I. (Yannis)" userId="4f35c71a-e81a-4f2c-8f83-d7dd3283ce80" providerId="ADAL" clId="{47C683A6-6B18-DA44-B0D3-51001F61B602}" dt="2020-04-11T15:08:31.769" v="110" actId="2696"/>
        <pc:sldMkLst>
          <pc:docMk/>
          <pc:sldMk cId="510338849" sldId="347"/>
        </pc:sldMkLst>
      </pc:sldChg>
      <pc:sldChg chg="add">
        <pc:chgData name="Velegrakis, I. (Yannis)" userId="4f35c71a-e81a-4f2c-8f83-d7dd3283ce80" providerId="ADAL" clId="{47C683A6-6B18-DA44-B0D3-51001F61B602}" dt="2020-04-11T15:21:32.938" v="139"/>
        <pc:sldMkLst>
          <pc:docMk/>
          <pc:sldMk cId="3545516917" sldId="347"/>
        </pc:sldMkLst>
      </pc:sldChg>
      <pc:sldChg chg="add">
        <pc:chgData name="Velegrakis, I. (Yannis)" userId="4f35c71a-e81a-4f2c-8f83-d7dd3283ce80" providerId="ADAL" clId="{47C683A6-6B18-DA44-B0D3-51001F61B602}" dt="2020-04-11T15:21:32.938" v="139"/>
        <pc:sldMkLst>
          <pc:docMk/>
          <pc:sldMk cId="4085212375" sldId="348"/>
        </pc:sldMkLst>
      </pc:sldChg>
      <pc:sldChg chg="del">
        <pc:chgData name="Velegrakis, I. (Yannis)" userId="4f35c71a-e81a-4f2c-8f83-d7dd3283ce80" providerId="ADAL" clId="{47C683A6-6B18-DA44-B0D3-51001F61B602}" dt="2020-04-11T15:08:31.785" v="111" actId="2696"/>
        <pc:sldMkLst>
          <pc:docMk/>
          <pc:sldMk cId="1952475892" sldId="349"/>
        </pc:sldMkLst>
      </pc:sldChg>
      <pc:sldChg chg="addSp modSp add modAnim">
        <pc:chgData name="Velegrakis, I. (Yannis)" userId="4f35c71a-e81a-4f2c-8f83-d7dd3283ce80" providerId="ADAL" clId="{47C683A6-6B18-DA44-B0D3-51001F61B602}" dt="2020-04-11T15:42:57.262" v="620"/>
        <pc:sldMkLst>
          <pc:docMk/>
          <pc:sldMk cId="2927954493" sldId="349"/>
        </pc:sldMkLst>
        <pc:spChg chg="add mod">
          <ac:chgData name="Velegrakis, I. (Yannis)" userId="4f35c71a-e81a-4f2c-8f83-d7dd3283ce80" providerId="ADAL" clId="{47C683A6-6B18-DA44-B0D3-51001F61B602}" dt="2020-04-11T15:42:49.073" v="619" actId="113"/>
          <ac:spMkLst>
            <pc:docMk/>
            <pc:sldMk cId="2927954493" sldId="349"/>
            <ac:spMk id="3" creationId="{316D9BDE-7372-DE43-AAB9-DB9405EA924D}"/>
          </ac:spMkLst>
        </pc:spChg>
      </pc:sldChg>
      <pc:sldChg chg="modSp add">
        <pc:chgData name="Velegrakis, I. (Yannis)" userId="4f35c71a-e81a-4f2c-8f83-d7dd3283ce80" providerId="ADAL" clId="{47C683A6-6B18-DA44-B0D3-51001F61B602}" dt="2020-04-11T15:45:05.760" v="722" actId="114"/>
        <pc:sldMkLst>
          <pc:docMk/>
          <pc:sldMk cId="1419838800" sldId="350"/>
        </pc:sldMkLst>
        <pc:spChg chg="mod">
          <ac:chgData name="Velegrakis, I. (Yannis)" userId="4f35c71a-e81a-4f2c-8f83-d7dd3283ce80" providerId="ADAL" clId="{47C683A6-6B18-DA44-B0D3-51001F61B602}" dt="2020-04-11T15:37:27.020" v="557" actId="20577"/>
          <ac:spMkLst>
            <pc:docMk/>
            <pc:sldMk cId="1419838800" sldId="350"/>
            <ac:spMk id="2" creationId="{00000000-0000-0000-0000-000000000000}"/>
          </ac:spMkLst>
        </pc:spChg>
        <pc:spChg chg="mod">
          <ac:chgData name="Velegrakis, I. (Yannis)" userId="4f35c71a-e81a-4f2c-8f83-d7dd3283ce80" providerId="ADAL" clId="{47C683A6-6B18-DA44-B0D3-51001F61B602}" dt="2020-04-11T15:45:05.760" v="722" actId="114"/>
          <ac:spMkLst>
            <pc:docMk/>
            <pc:sldMk cId="1419838800" sldId="350"/>
            <ac:spMk id="3" creationId="{00000000-0000-0000-0000-000000000000}"/>
          </ac:spMkLst>
        </pc:spChg>
      </pc:sldChg>
      <pc:sldChg chg="del">
        <pc:chgData name="Velegrakis, I. (Yannis)" userId="4f35c71a-e81a-4f2c-8f83-d7dd3283ce80" providerId="ADAL" clId="{47C683A6-6B18-DA44-B0D3-51001F61B602}" dt="2020-04-11T15:08:31.801" v="112" actId="2696"/>
        <pc:sldMkLst>
          <pc:docMk/>
          <pc:sldMk cId="2894745831" sldId="350"/>
        </pc:sldMkLst>
      </pc:sldChg>
      <pc:sldChg chg="add del">
        <pc:chgData name="Velegrakis, I. (Yannis)" userId="4f35c71a-e81a-4f2c-8f83-d7dd3283ce80" providerId="ADAL" clId="{47C683A6-6B18-DA44-B0D3-51001F61B602}" dt="2020-04-11T15:23:21.463" v="172"/>
        <pc:sldMkLst>
          <pc:docMk/>
          <pc:sldMk cId="437175132" sldId="351"/>
        </pc:sldMkLst>
      </pc:sldChg>
      <pc:sldChg chg="add del">
        <pc:chgData name="Velegrakis, I. (Yannis)" userId="4f35c71a-e81a-4f2c-8f83-d7dd3283ce80" providerId="ADAL" clId="{47C683A6-6B18-DA44-B0D3-51001F61B602}" dt="2020-04-11T15:22:46.086" v="144"/>
        <pc:sldMkLst>
          <pc:docMk/>
          <pc:sldMk cId="441562595" sldId="351"/>
        </pc:sldMkLst>
      </pc:sldChg>
      <pc:sldChg chg="modSp add">
        <pc:chgData name="Velegrakis, I. (Yannis)" userId="4f35c71a-e81a-4f2c-8f83-d7dd3283ce80" providerId="ADAL" clId="{47C683A6-6B18-DA44-B0D3-51001F61B602}" dt="2020-04-11T15:46:22.005" v="730" actId="14100"/>
        <pc:sldMkLst>
          <pc:docMk/>
          <pc:sldMk cId="2260479993" sldId="351"/>
        </pc:sldMkLst>
        <pc:spChg chg="mod">
          <ac:chgData name="Velegrakis, I. (Yannis)" userId="4f35c71a-e81a-4f2c-8f83-d7dd3283ce80" providerId="ADAL" clId="{47C683A6-6B18-DA44-B0D3-51001F61B602}" dt="2020-04-11T15:46:22.005" v="730" actId="14100"/>
          <ac:spMkLst>
            <pc:docMk/>
            <pc:sldMk cId="2260479993" sldId="351"/>
            <ac:spMk id="169988" creationId="{00000000-0000-0000-0000-000000000000}"/>
          </ac:spMkLst>
        </pc:spChg>
      </pc:sldChg>
      <pc:sldChg chg="del">
        <pc:chgData name="Velegrakis, I. (Yannis)" userId="4f35c71a-e81a-4f2c-8f83-d7dd3283ce80" providerId="ADAL" clId="{47C683A6-6B18-DA44-B0D3-51001F61B602}" dt="2020-04-11T15:08:31.817" v="113" actId="2696"/>
        <pc:sldMkLst>
          <pc:docMk/>
          <pc:sldMk cId="3062245835" sldId="351"/>
        </pc:sldMkLst>
      </pc:sldChg>
      <pc:sldChg chg="del">
        <pc:chgData name="Velegrakis, I. (Yannis)" userId="4f35c71a-e81a-4f2c-8f83-d7dd3283ce80" providerId="ADAL" clId="{47C683A6-6B18-DA44-B0D3-51001F61B602}" dt="2020-04-11T15:08:31.830" v="114" actId="2696"/>
        <pc:sldMkLst>
          <pc:docMk/>
          <pc:sldMk cId="1640976041" sldId="352"/>
        </pc:sldMkLst>
      </pc:sldChg>
      <pc:sldChg chg="modSp add">
        <pc:chgData name="Velegrakis, I. (Yannis)" userId="4f35c71a-e81a-4f2c-8f83-d7dd3283ce80" providerId="ADAL" clId="{47C683A6-6B18-DA44-B0D3-51001F61B602}" dt="2020-04-11T15:47:17.899" v="737" actId="14100"/>
        <pc:sldMkLst>
          <pc:docMk/>
          <pc:sldMk cId="3456052944" sldId="352"/>
        </pc:sldMkLst>
        <pc:spChg chg="mod">
          <ac:chgData name="Velegrakis, I. (Yannis)" userId="4f35c71a-e81a-4f2c-8f83-d7dd3283ce80" providerId="ADAL" clId="{47C683A6-6B18-DA44-B0D3-51001F61B602}" dt="2020-04-11T15:47:17.899" v="737" actId="14100"/>
          <ac:spMkLst>
            <pc:docMk/>
            <pc:sldMk cId="3456052944" sldId="352"/>
            <ac:spMk id="197636" creationId="{00000000-0000-0000-0000-000000000000}"/>
          </ac:spMkLst>
        </pc:spChg>
      </pc:sldChg>
      <pc:sldChg chg="add del">
        <pc:chgData name="Velegrakis, I. (Yannis)" userId="4f35c71a-e81a-4f2c-8f83-d7dd3283ce80" providerId="ADAL" clId="{47C683A6-6B18-DA44-B0D3-51001F61B602}" dt="2020-04-11T15:22:46.086" v="144"/>
        <pc:sldMkLst>
          <pc:docMk/>
          <pc:sldMk cId="3983399153" sldId="352"/>
        </pc:sldMkLst>
      </pc:sldChg>
      <pc:sldChg chg="add del">
        <pc:chgData name="Velegrakis, I. (Yannis)" userId="4f35c71a-e81a-4f2c-8f83-d7dd3283ce80" providerId="ADAL" clId="{47C683A6-6B18-DA44-B0D3-51001F61B602}" dt="2020-04-11T15:23:21.463" v="172"/>
        <pc:sldMkLst>
          <pc:docMk/>
          <pc:sldMk cId="4117199900" sldId="352"/>
        </pc:sldMkLst>
      </pc:sldChg>
      <pc:sldChg chg="modSp add">
        <pc:chgData name="Velegrakis, I. (Yannis)" userId="4f35c71a-e81a-4f2c-8f83-d7dd3283ce80" providerId="ADAL" clId="{47C683A6-6B18-DA44-B0D3-51001F61B602}" dt="2020-04-11T15:47:28.162" v="738" actId="14100"/>
        <pc:sldMkLst>
          <pc:docMk/>
          <pc:sldMk cId="749847866" sldId="353"/>
        </pc:sldMkLst>
        <pc:spChg chg="mod">
          <ac:chgData name="Velegrakis, I. (Yannis)" userId="4f35c71a-e81a-4f2c-8f83-d7dd3283ce80" providerId="ADAL" clId="{47C683A6-6B18-DA44-B0D3-51001F61B602}" dt="2020-04-11T15:47:28.162" v="738" actId="14100"/>
          <ac:spMkLst>
            <pc:docMk/>
            <pc:sldMk cId="749847866" sldId="353"/>
            <ac:spMk id="199684" creationId="{00000000-0000-0000-0000-000000000000}"/>
          </ac:spMkLst>
        </pc:spChg>
      </pc:sldChg>
      <pc:sldChg chg="add del">
        <pc:chgData name="Velegrakis, I. (Yannis)" userId="4f35c71a-e81a-4f2c-8f83-d7dd3283ce80" providerId="ADAL" clId="{47C683A6-6B18-DA44-B0D3-51001F61B602}" dt="2020-04-11T15:23:21.463" v="172"/>
        <pc:sldMkLst>
          <pc:docMk/>
          <pc:sldMk cId="2337768976" sldId="353"/>
        </pc:sldMkLst>
      </pc:sldChg>
      <pc:sldChg chg="del">
        <pc:chgData name="Velegrakis, I. (Yannis)" userId="4f35c71a-e81a-4f2c-8f83-d7dd3283ce80" providerId="ADAL" clId="{47C683A6-6B18-DA44-B0D3-51001F61B602}" dt="2020-04-11T15:08:45.324" v="126" actId="2696"/>
        <pc:sldMkLst>
          <pc:docMk/>
          <pc:sldMk cId="2959166646" sldId="353"/>
        </pc:sldMkLst>
      </pc:sldChg>
      <pc:sldChg chg="add del">
        <pc:chgData name="Velegrakis, I. (Yannis)" userId="4f35c71a-e81a-4f2c-8f83-d7dd3283ce80" providerId="ADAL" clId="{47C683A6-6B18-DA44-B0D3-51001F61B602}" dt="2020-04-11T15:22:46.086" v="144"/>
        <pc:sldMkLst>
          <pc:docMk/>
          <pc:sldMk cId="4218404352" sldId="353"/>
        </pc:sldMkLst>
      </pc:sldChg>
      <pc:sldChg chg="del">
        <pc:chgData name="Velegrakis, I. (Yannis)" userId="4f35c71a-e81a-4f2c-8f83-d7dd3283ce80" providerId="ADAL" clId="{47C683A6-6B18-DA44-B0D3-51001F61B602}" dt="2020-04-11T15:08:31.848" v="115" actId="2696"/>
        <pc:sldMkLst>
          <pc:docMk/>
          <pc:sldMk cId="1104531196" sldId="354"/>
        </pc:sldMkLst>
      </pc:sldChg>
      <pc:sldChg chg="add del">
        <pc:chgData name="Velegrakis, I. (Yannis)" userId="4f35c71a-e81a-4f2c-8f83-d7dd3283ce80" providerId="ADAL" clId="{47C683A6-6B18-DA44-B0D3-51001F61B602}" dt="2020-04-11T15:23:21.463" v="172"/>
        <pc:sldMkLst>
          <pc:docMk/>
          <pc:sldMk cId="2269025242" sldId="354"/>
        </pc:sldMkLst>
      </pc:sldChg>
      <pc:sldChg chg="add del">
        <pc:chgData name="Velegrakis, I. (Yannis)" userId="4f35c71a-e81a-4f2c-8f83-d7dd3283ce80" providerId="ADAL" clId="{47C683A6-6B18-DA44-B0D3-51001F61B602}" dt="2020-04-11T15:22:46.086" v="144"/>
        <pc:sldMkLst>
          <pc:docMk/>
          <pc:sldMk cId="2673431321" sldId="354"/>
        </pc:sldMkLst>
      </pc:sldChg>
      <pc:sldChg chg="modSp add">
        <pc:chgData name="Velegrakis, I. (Yannis)" userId="4f35c71a-e81a-4f2c-8f83-d7dd3283ce80" providerId="ADAL" clId="{47C683A6-6B18-DA44-B0D3-51001F61B602}" dt="2020-04-11T15:47:36.268" v="739" actId="14100"/>
        <pc:sldMkLst>
          <pc:docMk/>
          <pc:sldMk cId="3233876881" sldId="354"/>
        </pc:sldMkLst>
        <pc:spChg chg="mod">
          <ac:chgData name="Velegrakis, I. (Yannis)" userId="4f35c71a-e81a-4f2c-8f83-d7dd3283ce80" providerId="ADAL" clId="{47C683A6-6B18-DA44-B0D3-51001F61B602}" dt="2020-04-11T15:47:36.268" v="739" actId="14100"/>
          <ac:spMkLst>
            <pc:docMk/>
            <pc:sldMk cId="3233876881" sldId="354"/>
            <ac:spMk id="201732" creationId="{00000000-0000-0000-0000-000000000000}"/>
          </ac:spMkLst>
        </pc:spChg>
      </pc:sldChg>
      <pc:sldChg chg="del">
        <pc:chgData name="Velegrakis, I. (Yannis)" userId="4f35c71a-e81a-4f2c-8f83-d7dd3283ce80" providerId="ADAL" clId="{47C683A6-6B18-DA44-B0D3-51001F61B602}" dt="2020-04-11T15:08:31.864" v="116" actId="2696"/>
        <pc:sldMkLst>
          <pc:docMk/>
          <pc:sldMk cId="595527190" sldId="355"/>
        </pc:sldMkLst>
      </pc:sldChg>
      <pc:sldChg chg="modSp add ord">
        <pc:chgData name="Velegrakis, I. (Yannis)" userId="4f35c71a-e81a-4f2c-8f83-d7dd3283ce80" providerId="ADAL" clId="{47C683A6-6B18-DA44-B0D3-51001F61B602}" dt="2020-04-11T15:58:40.326" v="858"/>
        <pc:sldMkLst>
          <pc:docMk/>
          <pc:sldMk cId="744279705" sldId="355"/>
        </pc:sldMkLst>
        <pc:spChg chg="mod">
          <ac:chgData name="Velegrakis, I. (Yannis)" userId="4f35c71a-e81a-4f2c-8f83-d7dd3283ce80" providerId="ADAL" clId="{47C683A6-6B18-DA44-B0D3-51001F61B602}" dt="2020-04-11T15:47:52.074" v="741" actId="14100"/>
          <ac:spMkLst>
            <pc:docMk/>
            <pc:sldMk cId="744279705" sldId="355"/>
            <ac:spMk id="203780" creationId="{00000000-0000-0000-0000-000000000000}"/>
          </ac:spMkLst>
        </pc:spChg>
      </pc:sldChg>
      <pc:sldChg chg="add del">
        <pc:chgData name="Velegrakis, I. (Yannis)" userId="4f35c71a-e81a-4f2c-8f83-d7dd3283ce80" providerId="ADAL" clId="{47C683A6-6B18-DA44-B0D3-51001F61B602}" dt="2020-04-11T15:23:21.463" v="172"/>
        <pc:sldMkLst>
          <pc:docMk/>
          <pc:sldMk cId="3652871905" sldId="355"/>
        </pc:sldMkLst>
      </pc:sldChg>
      <pc:sldChg chg="add del">
        <pc:chgData name="Velegrakis, I. (Yannis)" userId="4f35c71a-e81a-4f2c-8f83-d7dd3283ce80" providerId="ADAL" clId="{47C683A6-6B18-DA44-B0D3-51001F61B602}" dt="2020-04-11T15:22:46.086" v="144"/>
        <pc:sldMkLst>
          <pc:docMk/>
          <pc:sldMk cId="4012969297" sldId="355"/>
        </pc:sldMkLst>
      </pc:sldChg>
      <pc:sldChg chg="add del">
        <pc:chgData name="Velegrakis, I. (Yannis)" userId="4f35c71a-e81a-4f2c-8f83-d7dd3283ce80" providerId="ADAL" clId="{47C683A6-6B18-DA44-B0D3-51001F61B602}" dt="2020-04-11T15:22:46.086" v="144"/>
        <pc:sldMkLst>
          <pc:docMk/>
          <pc:sldMk cId="1793648516" sldId="356"/>
        </pc:sldMkLst>
      </pc:sldChg>
      <pc:sldChg chg="del">
        <pc:chgData name="Velegrakis, I. (Yannis)" userId="4f35c71a-e81a-4f2c-8f83-d7dd3283ce80" providerId="ADAL" clId="{47C683A6-6B18-DA44-B0D3-51001F61B602}" dt="2020-04-11T15:08:31.879" v="117" actId="2696"/>
        <pc:sldMkLst>
          <pc:docMk/>
          <pc:sldMk cId="1955712120" sldId="356"/>
        </pc:sldMkLst>
      </pc:sldChg>
      <pc:sldChg chg="modSp add del">
        <pc:chgData name="Velegrakis, I. (Yannis)" userId="4f35c71a-e81a-4f2c-8f83-d7dd3283ce80" providerId="ADAL" clId="{47C683A6-6B18-DA44-B0D3-51001F61B602}" dt="2020-04-11T15:23:21.463" v="172"/>
        <pc:sldMkLst>
          <pc:docMk/>
          <pc:sldMk cId="2076502392" sldId="356"/>
        </pc:sldMkLst>
        <pc:spChg chg="mod">
          <ac:chgData name="Velegrakis, I. (Yannis)" userId="4f35c71a-e81a-4f2c-8f83-d7dd3283ce80" providerId="ADAL" clId="{47C683A6-6B18-DA44-B0D3-51001F61B602}" dt="2020-04-11T15:23:21.463" v="172"/>
          <ac:spMkLst>
            <pc:docMk/>
            <pc:sldMk cId="2076502392" sldId="356"/>
            <ac:spMk id="205827" creationId="{00000000-0000-0000-0000-000000000000}"/>
          </ac:spMkLst>
        </pc:spChg>
        <pc:spChg chg="mod">
          <ac:chgData name="Velegrakis, I. (Yannis)" userId="4f35c71a-e81a-4f2c-8f83-d7dd3283ce80" providerId="ADAL" clId="{47C683A6-6B18-DA44-B0D3-51001F61B602}" dt="2020-04-11T15:23:21.463" v="172"/>
          <ac:spMkLst>
            <pc:docMk/>
            <pc:sldMk cId="2076502392" sldId="356"/>
            <ac:spMk id="205828" creationId="{00000000-0000-0000-0000-000000000000}"/>
          </ac:spMkLst>
        </pc:spChg>
      </pc:sldChg>
      <pc:sldChg chg="modSp add ord">
        <pc:chgData name="Velegrakis, I. (Yannis)" userId="4f35c71a-e81a-4f2c-8f83-d7dd3283ce80" providerId="ADAL" clId="{47C683A6-6B18-DA44-B0D3-51001F61B602}" dt="2020-04-11T16:02:36.527" v="875" actId="404"/>
        <pc:sldMkLst>
          <pc:docMk/>
          <pc:sldMk cId="3676346887" sldId="356"/>
        </pc:sldMkLst>
        <pc:spChg chg="mod">
          <ac:chgData name="Velegrakis, I. (Yannis)" userId="4f35c71a-e81a-4f2c-8f83-d7dd3283ce80" providerId="ADAL" clId="{47C683A6-6B18-DA44-B0D3-51001F61B602}" dt="2020-04-11T15:23:23.488" v="179" actId="27636"/>
          <ac:spMkLst>
            <pc:docMk/>
            <pc:sldMk cId="3676346887" sldId="356"/>
            <ac:spMk id="205827" creationId="{00000000-0000-0000-0000-000000000000}"/>
          </ac:spMkLst>
        </pc:spChg>
        <pc:spChg chg="mod">
          <ac:chgData name="Velegrakis, I. (Yannis)" userId="4f35c71a-e81a-4f2c-8f83-d7dd3283ce80" providerId="ADAL" clId="{47C683A6-6B18-DA44-B0D3-51001F61B602}" dt="2020-04-11T16:02:36.527" v="875" actId="404"/>
          <ac:spMkLst>
            <pc:docMk/>
            <pc:sldMk cId="3676346887" sldId="356"/>
            <ac:spMk id="205828" creationId="{00000000-0000-0000-0000-000000000000}"/>
          </ac:spMkLst>
        </pc:spChg>
      </pc:sldChg>
      <pc:sldChg chg="add ord">
        <pc:chgData name="Velegrakis, I. (Yannis)" userId="4f35c71a-e81a-4f2c-8f83-d7dd3283ce80" providerId="ADAL" clId="{47C683A6-6B18-DA44-B0D3-51001F61B602}" dt="2020-04-11T15:59:23.437" v="859"/>
        <pc:sldMkLst>
          <pc:docMk/>
          <pc:sldMk cId="243420595" sldId="357"/>
        </pc:sldMkLst>
      </pc:sldChg>
      <pc:sldChg chg="modSp add del">
        <pc:chgData name="Velegrakis, I. (Yannis)" userId="4f35c71a-e81a-4f2c-8f83-d7dd3283ce80" providerId="ADAL" clId="{47C683A6-6B18-DA44-B0D3-51001F61B602}" dt="2020-04-11T15:22:46.086" v="144"/>
        <pc:sldMkLst>
          <pc:docMk/>
          <pc:sldMk cId="1682877918" sldId="357"/>
        </pc:sldMkLst>
        <pc:spChg chg="mod">
          <ac:chgData name="Velegrakis, I. (Yannis)" userId="4f35c71a-e81a-4f2c-8f83-d7dd3283ce80" providerId="ADAL" clId="{47C683A6-6B18-DA44-B0D3-51001F61B602}" dt="2020-04-11T15:22:46.086" v="144"/>
          <ac:spMkLst>
            <pc:docMk/>
            <pc:sldMk cId="1682877918" sldId="357"/>
            <ac:spMk id="3" creationId="{00000000-0000-0000-0000-000000000000}"/>
          </ac:spMkLst>
        </pc:spChg>
      </pc:sldChg>
      <pc:sldChg chg="add del">
        <pc:chgData name="Velegrakis, I. (Yannis)" userId="4f35c71a-e81a-4f2c-8f83-d7dd3283ce80" providerId="ADAL" clId="{47C683A6-6B18-DA44-B0D3-51001F61B602}" dt="2020-04-11T15:23:21.463" v="172"/>
        <pc:sldMkLst>
          <pc:docMk/>
          <pc:sldMk cId="2197273668" sldId="357"/>
        </pc:sldMkLst>
      </pc:sldChg>
      <pc:sldChg chg="del">
        <pc:chgData name="Velegrakis, I. (Yannis)" userId="4f35c71a-e81a-4f2c-8f83-d7dd3283ce80" providerId="ADAL" clId="{47C683A6-6B18-DA44-B0D3-51001F61B602}" dt="2020-04-11T15:08:31.893" v="118" actId="2696"/>
        <pc:sldMkLst>
          <pc:docMk/>
          <pc:sldMk cId="3406129362" sldId="357"/>
        </pc:sldMkLst>
      </pc:sldChg>
      <pc:sldChg chg="add del">
        <pc:chgData name="Velegrakis, I. (Yannis)" userId="4f35c71a-e81a-4f2c-8f83-d7dd3283ce80" providerId="ADAL" clId="{47C683A6-6B18-DA44-B0D3-51001F61B602}" dt="2020-04-11T15:23:21.463" v="172"/>
        <pc:sldMkLst>
          <pc:docMk/>
          <pc:sldMk cId="1573976015" sldId="358"/>
        </pc:sldMkLst>
      </pc:sldChg>
      <pc:sldChg chg="modSp add ord">
        <pc:chgData name="Velegrakis, I. (Yannis)" userId="4f35c71a-e81a-4f2c-8f83-d7dd3283ce80" providerId="ADAL" clId="{47C683A6-6B18-DA44-B0D3-51001F61B602}" dt="2020-04-11T15:58:12.754" v="856"/>
        <pc:sldMkLst>
          <pc:docMk/>
          <pc:sldMk cId="2487221764" sldId="358"/>
        </pc:sldMkLst>
        <pc:spChg chg="mod">
          <ac:chgData name="Velegrakis, I. (Yannis)" userId="4f35c71a-e81a-4f2c-8f83-d7dd3283ce80" providerId="ADAL" clId="{47C683A6-6B18-DA44-B0D3-51001F61B602}" dt="2020-04-11T15:49:08.336" v="770" actId="1038"/>
          <ac:spMkLst>
            <pc:docMk/>
            <pc:sldMk cId="2487221764" sldId="358"/>
            <ac:spMk id="209922" creationId="{00000000-0000-0000-0000-000000000000}"/>
          </ac:spMkLst>
        </pc:spChg>
        <pc:spChg chg="mod">
          <ac:chgData name="Velegrakis, I. (Yannis)" userId="4f35c71a-e81a-4f2c-8f83-d7dd3283ce80" providerId="ADAL" clId="{47C683A6-6B18-DA44-B0D3-51001F61B602}" dt="2020-04-11T15:48:58.312" v="745" actId="404"/>
          <ac:spMkLst>
            <pc:docMk/>
            <pc:sldMk cId="2487221764" sldId="358"/>
            <ac:spMk id="209924"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5"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6"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7"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8"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9"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30"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31"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32" creationId="{00000000-0000-0000-0000-000000000000}"/>
          </ac:spMkLst>
        </pc:spChg>
      </pc:sldChg>
      <pc:sldChg chg="del">
        <pc:chgData name="Velegrakis, I. (Yannis)" userId="4f35c71a-e81a-4f2c-8f83-d7dd3283ce80" providerId="ADAL" clId="{47C683A6-6B18-DA44-B0D3-51001F61B602}" dt="2020-04-11T15:08:31.908" v="119" actId="2696"/>
        <pc:sldMkLst>
          <pc:docMk/>
          <pc:sldMk cId="3804501625" sldId="358"/>
        </pc:sldMkLst>
      </pc:sldChg>
      <pc:sldChg chg="del">
        <pc:chgData name="Velegrakis, I. (Yannis)" userId="4f35c71a-e81a-4f2c-8f83-d7dd3283ce80" providerId="ADAL" clId="{47C683A6-6B18-DA44-B0D3-51001F61B602}" dt="2020-04-11T15:08:31.921" v="120" actId="2696"/>
        <pc:sldMkLst>
          <pc:docMk/>
          <pc:sldMk cId="560070137" sldId="359"/>
        </pc:sldMkLst>
      </pc:sldChg>
      <pc:sldChg chg="modSp add ord">
        <pc:chgData name="Velegrakis, I. (Yannis)" userId="4f35c71a-e81a-4f2c-8f83-d7dd3283ce80" providerId="ADAL" clId="{47C683A6-6B18-DA44-B0D3-51001F61B602}" dt="2020-04-11T15:58:15.578" v="857"/>
        <pc:sldMkLst>
          <pc:docMk/>
          <pc:sldMk cId="863030261" sldId="359"/>
        </pc:sldMkLst>
        <pc:spChg chg="mod">
          <ac:chgData name="Velegrakis, I. (Yannis)" userId="4f35c71a-e81a-4f2c-8f83-d7dd3283ce80" providerId="ADAL" clId="{47C683A6-6B18-DA44-B0D3-51001F61B602}" dt="2020-04-11T15:49:23.138" v="771" actId="14100"/>
          <ac:spMkLst>
            <pc:docMk/>
            <pc:sldMk cId="863030261" sldId="359"/>
            <ac:spMk id="211970" creationId="{00000000-0000-0000-0000-000000000000}"/>
          </ac:spMkLst>
        </pc:spChg>
      </pc:sldChg>
      <pc:sldChg chg="add del">
        <pc:chgData name="Velegrakis, I. (Yannis)" userId="4f35c71a-e81a-4f2c-8f83-d7dd3283ce80" providerId="ADAL" clId="{47C683A6-6B18-DA44-B0D3-51001F61B602}" dt="2020-04-11T15:23:21.463" v="172"/>
        <pc:sldMkLst>
          <pc:docMk/>
          <pc:sldMk cId="2813730506" sldId="359"/>
        </pc:sldMkLst>
      </pc:sldChg>
      <pc:sldChg chg="add del">
        <pc:chgData name="Velegrakis, I. (Yannis)" userId="4f35c71a-e81a-4f2c-8f83-d7dd3283ce80" providerId="ADAL" clId="{47C683A6-6B18-DA44-B0D3-51001F61B602}" dt="2020-04-11T15:49:43.508" v="772" actId="2696"/>
        <pc:sldMkLst>
          <pc:docMk/>
          <pc:sldMk cId="734222229" sldId="360"/>
        </pc:sldMkLst>
      </pc:sldChg>
      <pc:sldChg chg="add del">
        <pc:chgData name="Velegrakis, I. (Yannis)" userId="4f35c71a-e81a-4f2c-8f83-d7dd3283ce80" providerId="ADAL" clId="{47C683A6-6B18-DA44-B0D3-51001F61B602}" dt="2020-04-11T15:23:21.463" v="172"/>
        <pc:sldMkLst>
          <pc:docMk/>
          <pc:sldMk cId="856538945" sldId="360"/>
        </pc:sldMkLst>
      </pc:sldChg>
      <pc:sldChg chg="del">
        <pc:chgData name="Velegrakis, I. (Yannis)" userId="4f35c71a-e81a-4f2c-8f83-d7dd3283ce80" providerId="ADAL" clId="{47C683A6-6B18-DA44-B0D3-51001F61B602}" dt="2020-04-11T15:08:31.950" v="122" actId="2696"/>
        <pc:sldMkLst>
          <pc:docMk/>
          <pc:sldMk cId="3942943551" sldId="360"/>
        </pc:sldMkLst>
      </pc:sldChg>
      <pc:sldChg chg="del">
        <pc:chgData name="Velegrakis, I. (Yannis)" userId="4f35c71a-e81a-4f2c-8f83-d7dd3283ce80" providerId="ADAL" clId="{47C683A6-6B18-DA44-B0D3-51001F61B602}" dt="2020-04-11T15:08:31.957" v="123" actId="2696"/>
        <pc:sldMkLst>
          <pc:docMk/>
          <pc:sldMk cId="1503045470" sldId="361"/>
        </pc:sldMkLst>
      </pc:sldChg>
      <pc:sldChg chg="add del">
        <pc:chgData name="Velegrakis, I. (Yannis)" userId="4f35c71a-e81a-4f2c-8f83-d7dd3283ce80" providerId="ADAL" clId="{47C683A6-6B18-DA44-B0D3-51001F61B602}" dt="2020-04-11T15:56:28.539" v="842" actId="2696"/>
        <pc:sldMkLst>
          <pc:docMk/>
          <pc:sldMk cId="2239889301" sldId="361"/>
        </pc:sldMkLst>
      </pc:sldChg>
      <pc:sldChg chg="add del">
        <pc:chgData name="Velegrakis, I. (Yannis)" userId="4f35c71a-e81a-4f2c-8f83-d7dd3283ce80" providerId="ADAL" clId="{47C683A6-6B18-DA44-B0D3-51001F61B602}" dt="2020-04-11T15:23:21.463" v="172"/>
        <pc:sldMkLst>
          <pc:docMk/>
          <pc:sldMk cId="3165215727" sldId="361"/>
        </pc:sldMkLst>
      </pc:sldChg>
      <pc:sldChg chg="modSp add del">
        <pc:chgData name="Velegrakis, I. (Yannis)" userId="4f35c71a-e81a-4f2c-8f83-d7dd3283ce80" providerId="ADAL" clId="{47C683A6-6B18-DA44-B0D3-51001F61B602}" dt="2020-04-11T15:56:28.545" v="843" actId="2696"/>
        <pc:sldMkLst>
          <pc:docMk/>
          <pc:sldMk cId="493307970" sldId="362"/>
        </pc:sldMkLst>
        <pc:spChg chg="mod">
          <ac:chgData name="Velegrakis, I. (Yannis)" userId="4f35c71a-e81a-4f2c-8f83-d7dd3283ce80" providerId="ADAL" clId="{47C683A6-6B18-DA44-B0D3-51001F61B602}" dt="2020-04-11T15:23:23.544" v="182" actId="27636"/>
          <ac:spMkLst>
            <pc:docMk/>
            <pc:sldMk cId="493307970" sldId="362"/>
            <ac:spMk id="218116" creationId="{00000000-0000-0000-0000-000000000000}"/>
          </ac:spMkLst>
        </pc:spChg>
      </pc:sldChg>
      <pc:sldChg chg="del">
        <pc:chgData name="Velegrakis, I. (Yannis)" userId="4f35c71a-e81a-4f2c-8f83-d7dd3283ce80" providerId="ADAL" clId="{47C683A6-6B18-DA44-B0D3-51001F61B602}" dt="2020-04-11T15:08:31.938" v="121" actId="2696"/>
        <pc:sldMkLst>
          <pc:docMk/>
          <pc:sldMk cId="1509046847" sldId="362"/>
        </pc:sldMkLst>
      </pc:sldChg>
      <pc:sldChg chg="modSp add del">
        <pc:chgData name="Velegrakis, I. (Yannis)" userId="4f35c71a-e81a-4f2c-8f83-d7dd3283ce80" providerId="ADAL" clId="{47C683A6-6B18-DA44-B0D3-51001F61B602}" dt="2020-04-11T15:23:21.463" v="172"/>
        <pc:sldMkLst>
          <pc:docMk/>
          <pc:sldMk cId="3997025407" sldId="362"/>
        </pc:sldMkLst>
        <pc:spChg chg="mod">
          <ac:chgData name="Velegrakis, I. (Yannis)" userId="4f35c71a-e81a-4f2c-8f83-d7dd3283ce80" providerId="ADAL" clId="{47C683A6-6B18-DA44-B0D3-51001F61B602}" dt="2020-04-11T15:23:21.463" v="172"/>
          <ac:spMkLst>
            <pc:docMk/>
            <pc:sldMk cId="3997025407" sldId="362"/>
            <ac:spMk id="218116" creationId="{00000000-0000-0000-0000-000000000000}"/>
          </ac:spMkLst>
        </pc:spChg>
      </pc:sldChg>
      <pc:sldChg chg="del">
        <pc:chgData name="Velegrakis, I. (Yannis)" userId="4f35c71a-e81a-4f2c-8f83-d7dd3283ce80" providerId="ADAL" clId="{47C683A6-6B18-DA44-B0D3-51001F61B602}" dt="2020-04-11T15:08:31.964" v="124" actId="2696"/>
        <pc:sldMkLst>
          <pc:docMk/>
          <pc:sldMk cId="2181691380" sldId="363"/>
        </pc:sldMkLst>
      </pc:sldChg>
      <pc:sldChg chg="add del">
        <pc:chgData name="Velegrakis, I. (Yannis)" userId="4f35c71a-e81a-4f2c-8f83-d7dd3283ce80" providerId="ADAL" clId="{47C683A6-6B18-DA44-B0D3-51001F61B602}" dt="2020-04-11T15:56:28.551" v="844" actId="2696"/>
        <pc:sldMkLst>
          <pc:docMk/>
          <pc:sldMk cId="2590755323" sldId="363"/>
        </pc:sldMkLst>
      </pc:sldChg>
      <pc:sldChg chg="add del">
        <pc:chgData name="Velegrakis, I. (Yannis)" userId="4f35c71a-e81a-4f2c-8f83-d7dd3283ce80" providerId="ADAL" clId="{47C683A6-6B18-DA44-B0D3-51001F61B602}" dt="2020-04-11T15:23:21.463" v="172"/>
        <pc:sldMkLst>
          <pc:docMk/>
          <pc:sldMk cId="3726251217" sldId="363"/>
        </pc:sldMkLst>
      </pc:sldChg>
      <pc:sldChg chg="add del">
        <pc:chgData name="Velegrakis, I. (Yannis)" userId="4f35c71a-e81a-4f2c-8f83-d7dd3283ce80" providerId="ADAL" clId="{47C683A6-6B18-DA44-B0D3-51001F61B602}" dt="2020-04-11T15:49:56.570" v="776" actId="2696"/>
        <pc:sldMkLst>
          <pc:docMk/>
          <pc:sldMk cId="2737393788" sldId="364"/>
        </pc:sldMkLst>
      </pc:sldChg>
      <pc:sldChg chg="add del">
        <pc:chgData name="Velegrakis, I. (Yannis)" userId="4f35c71a-e81a-4f2c-8f83-d7dd3283ce80" providerId="ADAL" clId="{47C683A6-6B18-DA44-B0D3-51001F61B602}" dt="2020-04-11T15:23:21.463" v="172"/>
        <pc:sldMkLst>
          <pc:docMk/>
          <pc:sldMk cId="3235293219" sldId="364"/>
        </pc:sldMkLst>
      </pc:sldChg>
      <pc:sldChg chg="modSp add ord">
        <pc:chgData name="Velegrakis, I. (Yannis)" userId="4f35c71a-e81a-4f2c-8f83-d7dd3283ce80" providerId="ADAL" clId="{47C683A6-6B18-DA44-B0D3-51001F61B602}" dt="2020-04-11T15:59:43.338" v="860"/>
        <pc:sldMkLst>
          <pc:docMk/>
          <pc:sldMk cId="920180765" sldId="365"/>
        </pc:sldMkLst>
        <pc:spChg chg="mod">
          <ac:chgData name="Velegrakis, I. (Yannis)" userId="4f35c71a-e81a-4f2c-8f83-d7dd3283ce80" providerId="ADAL" clId="{47C683A6-6B18-DA44-B0D3-51001F61B602}" dt="2020-04-11T15:23:23.510" v="181" actId="27636"/>
          <ac:spMkLst>
            <pc:docMk/>
            <pc:sldMk cId="920180765" sldId="365"/>
            <ac:spMk id="207875" creationId="{00000000-0000-0000-0000-000000000000}"/>
          </ac:spMkLst>
        </pc:spChg>
      </pc:sldChg>
      <pc:sldChg chg="modSp add del">
        <pc:chgData name="Velegrakis, I. (Yannis)" userId="4f35c71a-e81a-4f2c-8f83-d7dd3283ce80" providerId="ADAL" clId="{47C683A6-6B18-DA44-B0D3-51001F61B602}" dt="2020-04-11T15:23:21.463" v="172"/>
        <pc:sldMkLst>
          <pc:docMk/>
          <pc:sldMk cId="2977773290" sldId="365"/>
        </pc:sldMkLst>
        <pc:spChg chg="mod">
          <ac:chgData name="Velegrakis, I. (Yannis)" userId="4f35c71a-e81a-4f2c-8f83-d7dd3283ce80" providerId="ADAL" clId="{47C683A6-6B18-DA44-B0D3-51001F61B602}" dt="2020-04-11T15:23:21.463" v="172"/>
          <ac:spMkLst>
            <pc:docMk/>
            <pc:sldMk cId="2977773290" sldId="365"/>
            <ac:spMk id="207875" creationId="{00000000-0000-0000-0000-000000000000}"/>
          </ac:spMkLst>
        </pc:spChg>
      </pc:sldChg>
      <pc:sldChg chg="add del">
        <pc:chgData name="Velegrakis, I. (Yannis)" userId="4f35c71a-e81a-4f2c-8f83-d7dd3283ce80" providerId="ADAL" clId="{47C683A6-6B18-DA44-B0D3-51001F61B602}" dt="2020-04-11T15:23:21.463" v="172"/>
        <pc:sldMkLst>
          <pc:docMk/>
          <pc:sldMk cId="1378224793" sldId="366"/>
        </pc:sldMkLst>
      </pc:sldChg>
      <pc:sldChg chg="modSp add">
        <pc:chgData name="Velegrakis, I. (Yannis)" userId="4f35c71a-e81a-4f2c-8f83-d7dd3283ce80" providerId="ADAL" clId="{47C683A6-6B18-DA44-B0D3-51001F61B602}" dt="2020-04-11T15:46:33.632" v="732" actId="14100"/>
        <pc:sldMkLst>
          <pc:docMk/>
          <pc:sldMk cId="3227509222" sldId="366"/>
        </pc:sldMkLst>
        <pc:spChg chg="mod">
          <ac:chgData name="Velegrakis, I. (Yannis)" userId="4f35c71a-e81a-4f2c-8f83-d7dd3283ce80" providerId="ADAL" clId="{47C683A6-6B18-DA44-B0D3-51001F61B602}" dt="2020-04-11T15:46:33.632" v="732" actId="14100"/>
          <ac:spMkLst>
            <pc:docMk/>
            <pc:sldMk cId="3227509222" sldId="366"/>
            <ac:spMk id="128004" creationId="{00000000-0000-0000-0000-000000000000}"/>
          </ac:spMkLst>
        </pc:spChg>
      </pc:sldChg>
      <pc:sldChg chg="add del">
        <pc:chgData name="Velegrakis, I. (Yannis)" userId="4f35c71a-e81a-4f2c-8f83-d7dd3283ce80" providerId="ADAL" clId="{47C683A6-6B18-DA44-B0D3-51001F61B602}" dt="2020-04-11T15:23:21.463" v="172"/>
        <pc:sldMkLst>
          <pc:docMk/>
          <pc:sldMk cId="1160404801" sldId="367"/>
        </pc:sldMkLst>
      </pc:sldChg>
      <pc:sldChg chg="modSp add del">
        <pc:chgData name="Velegrakis, I. (Yannis)" userId="4f35c71a-e81a-4f2c-8f83-d7dd3283ce80" providerId="ADAL" clId="{47C683A6-6B18-DA44-B0D3-51001F61B602}" dt="2020-04-11T15:47:11.426" v="734" actId="2696"/>
        <pc:sldMkLst>
          <pc:docMk/>
          <pc:sldMk cId="1964835516" sldId="367"/>
        </pc:sldMkLst>
        <pc:spChg chg="mod">
          <ac:chgData name="Velegrakis, I. (Yannis)" userId="4f35c71a-e81a-4f2c-8f83-d7dd3283ce80" providerId="ADAL" clId="{47C683A6-6B18-DA44-B0D3-51001F61B602}" dt="2020-04-11T15:46:44.272" v="733" actId="14100"/>
          <ac:spMkLst>
            <pc:docMk/>
            <pc:sldMk cId="1964835516" sldId="367"/>
            <ac:spMk id="172036" creationId="{00000000-0000-0000-0000-000000000000}"/>
          </ac:spMkLst>
        </pc:spChg>
      </pc:sldChg>
      <pc:sldChg chg="modSp add del">
        <pc:chgData name="Velegrakis, I. (Yannis)" userId="4f35c71a-e81a-4f2c-8f83-d7dd3283ce80" providerId="ADAL" clId="{47C683A6-6B18-DA44-B0D3-51001F61B602}" dt="2020-04-11T15:47:11.438" v="735" actId="2696"/>
        <pc:sldMkLst>
          <pc:docMk/>
          <pc:sldMk cId="395071766" sldId="368"/>
        </pc:sldMkLst>
        <pc:spChg chg="mod">
          <ac:chgData name="Velegrakis, I. (Yannis)" userId="4f35c71a-e81a-4f2c-8f83-d7dd3283ce80" providerId="ADAL" clId="{47C683A6-6B18-DA44-B0D3-51001F61B602}" dt="2020-04-11T15:23:23.387" v="176" actId="27636"/>
          <ac:spMkLst>
            <pc:docMk/>
            <pc:sldMk cId="395071766" sldId="368"/>
            <ac:spMk id="174083" creationId="{00000000-0000-0000-0000-000000000000}"/>
          </ac:spMkLst>
        </pc:spChg>
      </pc:sldChg>
      <pc:sldChg chg="modSp add del">
        <pc:chgData name="Velegrakis, I. (Yannis)" userId="4f35c71a-e81a-4f2c-8f83-d7dd3283ce80" providerId="ADAL" clId="{47C683A6-6B18-DA44-B0D3-51001F61B602}" dt="2020-04-11T15:23:21.463" v="172"/>
        <pc:sldMkLst>
          <pc:docMk/>
          <pc:sldMk cId="3761572922" sldId="368"/>
        </pc:sldMkLst>
        <pc:spChg chg="mod">
          <ac:chgData name="Velegrakis, I. (Yannis)" userId="4f35c71a-e81a-4f2c-8f83-d7dd3283ce80" providerId="ADAL" clId="{47C683A6-6B18-DA44-B0D3-51001F61B602}" dt="2020-04-11T15:23:21.463" v="172"/>
          <ac:spMkLst>
            <pc:docMk/>
            <pc:sldMk cId="3761572922" sldId="368"/>
            <ac:spMk id="174083" creationId="{00000000-0000-0000-0000-000000000000}"/>
          </ac:spMkLst>
        </pc:spChg>
      </pc:sldChg>
      <pc:sldChg chg="modSp add del">
        <pc:chgData name="Velegrakis, I. (Yannis)" userId="4f35c71a-e81a-4f2c-8f83-d7dd3283ce80" providerId="ADAL" clId="{47C683A6-6B18-DA44-B0D3-51001F61B602}" dt="2020-04-11T15:47:11.455" v="736" actId="2696"/>
        <pc:sldMkLst>
          <pc:docMk/>
          <pc:sldMk cId="2235891528" sldId="369"/>
        </pc:sldMkLst>
        <pc:spChg chg="mod">
          <ac:chgData name="Velegrakis, I. (Yannis)" userId="4f35c71a-e81a-4f2c-8f83-d7dd3283ce80" providerId="ADAL" clId="{47C683A6-6B18-DA44-B0D3-51001F61B602}" dt="2020-04-11T15:23:23.402" v="177" actId="27636"/>
          <ac:spMkLst>
            <pc:docMk/>
            <pc:sldMk cId="2235891528" sldId="369"/>
            <ac:spMk id="176131" creationId="{00000000-0000-0000-0000-000000000000}"/>
          </ac:spMkLst>
        </pc:spChg>
      </pc:sldChg>
      <pc:sldChg chg="modSp add del">
        <pc:chgData name="Velegrakis, I. (Yannis)" userId="4f35c71a-e81a-4f2c-8f83-d7dd3283ce80" providerId="ADAL" clId="{47C683A6-6B18-DA44-B0D3-51001F61B602}" dt="2020-04-11T15:23:21.463" v="172"/>
        <pc:sldMkLst>
          <pc:docMk/>
          <pc:sldMk cId="3196103513" sldId="369"/>
        </pc:sldMkLst>
        <pc:spChg chg="mod">
          <ac:chgData name="Velegrakis, I. (Yannis)" userId="4f35c71a-e81a-4f2c-8f83-d7dd3283ce80" providerId="ADAL" clId="{47C683A6-6B18-DA44-B0D3-51001F61B602}" dt="2020-04-11T15:23:21.463" v="172"/>
          <ac:spMkLst>
            <pc:docMk/>
            <pc:sldMk cId="3196103513" sldId="369"/>
            <ac:spMk id="176131" creationId="{00000000-0000-0000-0000-000000000000}"/>
          </ac:spMkLst>
        </pc:spChg>
      </pc:sldChg>
      <pc:sldChg chg="modSp add del">
        <pc:chgData name="Velegrakis, I. (Yannis)" userId="4f35c71a-e81a-4f2c-8f83-d7dd3283ce80" providerId="ADAL" clId="{47C683A6-6B18-DA44-B0D3-51001F61B602}" dt="2020-04-11T15:23:21.463" v="172"/>
        <pc:sldMkLst>
          <pc:docMk/>
          <pc:sldMk cId="173916641" sldId="370"/>
        </pc:sldMkLst>
        <pc:spChg chg="mod">
          <ac:chgData name="Velegrakis, I. (Yannis)" userId="4f35c71a-e81a-4f2c-8f83-d7dd3283ce80" providerId="ADAL" clId="{47C683A6-6B18-DA44-B0D3-51001F61B602}" dt="2020-04-11T15:23:21.463" v="172"/>
          <ac:spMkLst>
            <pc:docMk/>
            <pc:sldMk cId="173916641" sldId="370"/>
            <ac:spMk id="178180" creationId="{00000000-0000-0000-0000-000000000000}"/>
          </ac:spMkLst>
        </pc:spChg>
      </pc:sldChg>
      <pc:sldChg chg="modSp add">
        <pc:chgData name="Velegrakis, I. (Yannis)" userId="4f35c71a-e81a-4f2c-8f83-d7dd3283ce80" providerId="ADAL" clId="{47C683A6-6B18-DA44-B0D3-51001F61B602}" dt="2020-04-11T16:01:01.478" v="866" actId="27636"/>
        <pc:sldMkLst>
          <pc:docMk/>
          <pc:sldMk cId="1712907406" sldId="370"/>
        </pc:sldMkLst>
        <pc:spChg chg="mod">
          <ac:chgData name="Velegrakis, I. (Yannis)" userId="4f35c71a-e81a-4f2c-8f83-d7dd3283ce80" providerId="ADAL" clId="{47C683A6-6B18-DA44-B0D3-51001F61B602}" dt="2020-04-11T16:01:01.478" v="866" actId="27636"/>
          <ac:spMkLst>
            <pc:docMk/>
            <pc:sldMk cId="1712907406" sldId="370"/>
            <ac:spMk id="178180" creationId="{00000000-0000-0000-0000-000000000000}"/>
          </ac:spMkLst>
        </pc:spChg>
      </pc:sldChg>
      <pc:sldChg chg="addSp delSp modSp add">
        <pc:chgData name="Velegrakis, I. (Yannis)" userId="4f35c71a-e81a-4f2c-8f83-d7dd3283ce80" providerId="ADAL" clId="{47C683A6-6B18-DA44-B0D3-51001F61B602}" dt="2020-04-11T16:01:46.181" v="869" actId="1076"/>
        <pc:sldMkLst>
          <pc:docMk/>
          <pc:sldMk cId="226925473" sldId="371"/>
        </pc:sldMkLst>
        <pc:spChg chg="add mod">
          <ac:chgData name="Velegrakis, I. (Yannis)" userId="4f35c71a-e81a-4f2c-8f83-d7dd3283ce80" providerId="ADAL" clId="{47C683A6-6B18-DA44-B0D3-51001F61B602}" dt="2020-04-11T16:01:35.667" v="868" actId="20577"/>
          <ac:spMkLst>
            <pc:docMk/>
            <pc:sldMk cId="226925473" sldId="371"/>
            <ac:spMk id="3" creationId="{F7E7F1FD-FCB7-DE4F-8842-2E6616A23533}"/>
          </ac:spMkLst>
        </pc:spChg>
        <pc:spChg chg="mod">
          <ac:chgData name="Velegrakis, I. (Yannis)" userId="4f35c71a-e81a-4f2c-8f83-d7dd3283ce80" providerId="ADAL" clId="{47C683A6-6B18-DA44-B0D3-51001F61B602}" dt="2020-04-11T16:01:46.181" v="869" actId="1076"/>
          <ac:spMkLst>
            <pc:docMk/>
            <pc:sldMk cId="226925473" sldId="371"/>
            <ac:spMk id="18022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26" creationId="{00000000-0000-0000-0000-000000000000}"/>
          </ac:spMkLst>
        </pc:spChg>
        <pc:spChg chg="del">
          <ac:chgData name="Velegrakis, I. (Yannis)" userId="4f35c71a-e81a-4f2c-8f83-d7dd3283ce80" providerId="ADAL" clId="{47C683A6-6B18-DA44-B0D3-51001F61B602}" dt="2020-04-11T16:01:32.189" v="867" actId="478"/>
          <ac:spMkLst>
            <pc:docMk/>
            <pc:sldMk cId="226925473" sldId="371"/>
            <ac:spMk id="18022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2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4" creationId="{00000000-0000-0000-0000-000000000000}"/>
          </ac:spMkLst>
        </pc:spChg>
      </pc:sldChg>
      <pc:sldChg chg="add del">
        <pc:chgData name="Velegrakis, I. (Yannis)" userId="4f35c71a-e81a-4f2c-8f83-d7dd3283ce80" providerId="ADAL" clId="{47C683A6-6B18-DA44-B0D3-51001F61B602}" dt="2020-04-11T15:23:21.463" v="172"/>
        <pc:sldMkLst>
          <pc:docMk/>
          <pc:sldMk cId="1674712912" sldId="371"/>
        </pc:sldMkLst>
      </pc:sldChg>
      <pc:sldChg chg="add del">
        <pc:chgData name="Velegrakis, I. (Yannis)" userId="4f35c71a-e81a-4f2c-8f83-d7dd3283ce80" providerId="ADAL" clId="{47C683A6-6B18-DA44-B0D3-51001F61B602}" dt="2020-04-11T15:57:35.453" v="855" actId="2696"/>
        <pc:sldMkLst>
          <pc:docMk/>
          <pc:sldMk cId="85418916" sldId="372"/>
        </pc:sldMkLst>
      </pc:sldChg>
      <pc:sldChg chg="add del">
        <pc:chgData name="Velegrakis, I. (Yannis)" userId="4f35c71a-e81a-4f2c-8f83-d7dd3283ce80" providerId="ADAL" clId="{47C683A6-6B18-DA44-B0D3-51001F61B602}" dt="2020-04-11T15:23:21.463" v="172"/>
        <pc:sldMkLst>
          <pc:docMk/>
          <pc:sldMk cId="2536953058" sldId="372"/>
        </pc:sldMkLst>
      </pc:sldChg>
      <pc:sldChg chg="add del">
        <pc:chgData name="Velegrakis, I. (Yannis)" userId="4f35c71a-e81a-4f2c-8f83-d7dd3283ce80" providerId="ADAL" clId="{47C683A6-6B18-DA44-B0D3-51001F61B602}" dt="2020-04-11T15:23:21.463" v="172"/>
        <pc:sldMkLst>
          <pc:docMk/>
          <pc:sldMk cId="1942008006" sldId="373"/>
        </pc:sldMkLst>
      </pc:sldChg>
      <pc:sldChg chg="add del">
        <pc:chgData name="Velegrakis, I. (Yannis)" userId="4f35c71a-e81a-4f2c-8f83-d7dd3283ce80" providerId="ADAL" clId="{47C683A6-6B18-DA44-B0D3-51001F61B602}" dt="2020-04-11T15:57:31.577" v="854" actId="2696"/>
        <pc:sldMkLst>
          <pc:docMk/>
          <pc:sldMk cId="2464574715" sldId="373"/>
        </pc:sldMkLst>
      </pc:sldChg>
      <pc:sldChg chg="add del">
        <pc:chgData name="Velegrakis, I. (Yannis)" userId="4f35c71a-e81a-4f2c-8f83-d7dd3283ce80" providerId="ADAL" clId="{47C683A6-6B18-DA44-B0D3-51001F61B602}" dt="2020-04-11T15:57:29.345" v="853" actId="2696"/>
        <pc:sldMkLst>
          <pc:docMk/>
          <pc:sldMk cId="140625170" sldId="374"/>
        </pc:sldMkLst>
      </pc:sldChg>
      <pc:sldChg chg="add del">
        <pc:chgData name="Velegrakis, I. (Yannis)" userId="4f35c71a-e81a-4f2c-8f83-d7dd3283ce80" providerId="ADAL" clId="{47C683A6-6B18-DA44-B0D3-51001F61B602}" dt="2020-04-11T15:23:21.463" v="172"/>
        <pc:sldMkLst>
          <pc:docMk/>
          <pc:sldMk cId="3263001907" sldId="374"/>
        </pc:sldMkLst>
      </pc:sldChg>
      <pc:sldChg chg="add ord">
        <pc:chgData name="Velegrakis, I. (Yannis)" userId="4f35c71a-e81a-4f2c-8f83-d7dd3283ce80" providerId="ADAL" clId="{47C683A6-6B18-DA44-B0D3-51001F61B602}" dt="2020-04-11T16:12:01.195" v="1334"/>
        <pc:sldMkLst>
          <pc:docMk/>
          <pc:sldMk cId="2798355006" sldId="375"/>
        </pc:sldMkLst>
      </pc:sldChg>
      <pc:sldChg chg="add del">
        <pc:chgData name="Velegrakis, I. (Yannis)" userId="4f35c71a-e81a-4f2c-8f83-d7dd3283ce80" providerId="ADAL" clId="{47C683A6-6B18-DA44-B0D3-51001F61B602}" dt="2020-04-11T15:23:21.463" v="172"/>
        <pc:sldMkLst>
          <pc:docMk/>
          <pc:sldMk cId="3355279413" sldId="375"/>
        </pc:sldMkLst>
      </pc:sldChg>
      <pc:sldChg chg="add del">
        <pc:chgData name="Velegrakis, I. (Yannis)" userId="4f35c71a-e81a-4f2c-8f83-d7dd3283ce80" providerId="ADAL" clId="{47C683A6-6B18-DA44-B0D3-51001F61B602}" dt="2020-04-11T15:23:21.463" v="172"/>
        <pc:sldMkLst>
          <pc:docMk/>
          <pc:sldMk cId="1370273463" sldId="376"/>
        </pc:sldMkLst>
      </pc:sldChg>
      <pc:sldChg chg="add ord">
        <pc:chgData name="Velegrakis, I. (Yannis)" userId="4f35c71a-e81a-4f2c-8f83-d7dd3283ce80" providerId="ADAL" clId="{47C683A6-6B18-DA44-B0D3-51001F61B602}" dt="2020-04-11T16:12:16.843" v="1335"/>
        <pc:sldMkLst>
          <pc:docMk/>
          <pc:sldMk cId="2843269320" sldId="376"/>
        </pc:sldMkLst>
      </pc:sldChg>
      <pc:sldChg chg="modSp add">
        <pc:chgData name="Velegrakis, I. (Yannis)" userId="4f35c71a-e81a-4f2c-8f83-d7dd3283ce80" providerId="ADAL" clId="{47C683A6-6B18-DA44-B0D3-51001F61B602}" dt="2020-04-11T17:20:43.942" v="1543" actId="113"/>
        <pc:sldMkLst>
          <pc:docMk/>
          <pc:sldMk cId="763155303" sldId="377"/>
        </pc:sldMkLst>
        <pc:spChg chg="mod">
          <ac:chgData name="Velegrakis, I. (Yannis)" userId="4f35c71a-e81a-4f2c-8f83-d7dd3283ce80" providerId="ADAL" clId="{47C683A6-6B18-DA44-B0D3-51001F61B602}" dt="2020-04-11T17:19:56.061" v="1409" actId="20577"/>
          <ac:spMkLst>
            <pc:docMk/>
            <pc:sldMk cId="763155303" sldId="377"/>
            <ac:spMk id="2" creationId="{C8FC5511-24BE-A94E-BE01-339AA2F2367C}"/>
          </ac:spMkLst>
        </pc:spChg>
        <pc:spChg chg="mod">
          <ac:chgData name="Velegrakis, I. (Yannis)" userId="4f35c71a-e81a-4f2c-8f83-d7dd3283ce80" providerId="ADAL" clId="{47C683A6-6B18-DA44-B0D3-51001F61B602}" dt="2020-04-11T17:20:43.942" v="1543" actId="113"/>
          <ac:spMkLst>
            <pc:docMk/>
            <pc:sldMk cId="763155303" sldId="377"/>
            <ac:spMk id="3" creationId="{C8422068-19DA-514A-80BA-8DF88A9DBEEF}"/>
          </ac:spMkLst>
        </pc:spChg>
      </pc:sldChg>
      <pc:sldChg chg="modSp add del">
        <pc:chgData name="Velegrakis, I. (Yannis)" userId="4f35c71a-e81a-4f2c-8f83-d7dd3283ce80" providerId="ADAL" clId="{47C683A6-6B18-DA44-B0D3-51001F61B602}" dt="2020-04-11T15:23:21.463" v="172"/>
        <pc:sldMkLst>
          <pc:docMk/>
          <pc:sldMk cId="1365951429" sldId="377"/>
        </pc:sldMkLst>
        <pc:spChg chg="mod">
          <ac:chgData name="Velegrakis, I. (Yannis)" userId="4f35c71a-e81a-4f2c-8f83-d7dd3283ce80" providerId="ADAL" clId="{47C683A6-6B18-DA44-B0D3-51001F61B602}" dt="2020-04-11T15:23:21.463" v="172"/>
          <ac:spMkLst>
            <pc:docMk/>
            <pc:sldMk cId="1365951429" sldId="377"/>
            <ac:spMk id="188420" creationId="{00000000-0000-0000-0000-000000000000}"/>
          </ac:spMkLst>
        </pc:spChg>
      </pc:sldChg>
      <pc:sldChg chg="modSp add del">
        <pc:chgData name="Velegrakis, I. (Yannis)" userId="4f35c71a-e81a-4f2c-8f83-d7dd3283ce80" providerId="ADAL" clId="{47C683A6-6B18-DA44-B0D3-51001F61B602}" dt="2020-04-11T15:49:56.376" v="773" actId="2696"/>
        <pc:sldMkLst>
          <pc:docMk/>
          <pc:sldMk cId="3201574908" sldId="377"/>
        </pc:sldMkLst>
        <pc:spChg chg="mod">
          <ac:chgData name="Velegrakis, I. (Yannis)" userId="4f35c71a-e81a-4f2c-8f83-d7dd3283ce80" providerId="ADAL" clId="{47C683A6-6B18-DA44-B0D3-51001F61B602}" dt="2020-04-11T15:23:23.561" v="183" actId="27636"/>
          <ac:spMkLst>
            <pc:docMk/>
            <pc:sldMk cId="3201574908" sldId="377"/>
            <ac:spMk id="188420" creationId="{00000000-0000-0000-0000-000000000000}"/>
          </ac:spMkLst>
        </pc:spChg>
      </pc:sldChg>
      <pc:sldChg chg="add del">
        <pc:chgData name="Velegrakis, I. (Yannis)" userId="4f35c71a-e81a-4f2c-8f83-d7dd3283ce80" providerId="ADAL" clId="{47C683A6-6B18-DA44-B0D3-51001F61B602}" dt="2020-04-11T15:23:21.463" v="172"/>
        <pc:sldMkLst>
          <pc:docMk/>
          <pc:sldMk cId="6620136" sldId="378"/>
        </pc:sldMkLst>
      </pc:sldChg>
      <pc:sldChg chg="add del">
        <pc:chgData name="Velegrakis, I. (Yannis)" userId="4f35c71a-e81a-4f2c-8f83-d7dd3283ce80" providerId="ADAL" clId="{47C683A6-6B18-DA44-B0D3-51001F61B602}" dt="2020-04-11T15:49:56.471" v="774" actId="2696"/>
        <pc:sldMkLst>
          <pc:docMk/>
          <pc:sldMk cId="1076905631" sldId="378"/>
        </pc:sldMkLst>
      </pc:sldChg>
      <pc:sldChg chg="modSp add">
        <pc:chgData name="Velegrakis, I. (Yannis)" userId="4f35c71a-e81a-4f2c-8f83-d7dd3283ce80" providerId="ADAL" clId="{47C683A6-6B18-DA44-B0D3-51001F61B602}" dt="2020-04-11T22:01:01.454" v="1855" actId="20577"/>
        <pc:sldMkLst>
          <pc:docMk/>
          <pc:sldMk cId="2650251566" sldId="378"/>
        </pc:sldMkLst>
        <pc:spChg chg="mod">
          <ac:chgData name="Velegrakis, I. (Yannis)" userId="4f35c71a-e81a-4f2c-8f83-d7dd3283ce80" providerId="ADAL" clId="{47C683A6-6B18-DA44-B0D3-51001F61B602}" dt="2020-04-11T21:59:35.656" v="1579" actId="20577"/>
          <ac:spMkLst>
            <pc:docMk/>
            <pc:sldMk cId="2650251566" sldId="378"/>
            <ac:spMk id="2" creationId="{62091A2B-B708-B742-940F-FD48D1783EF9}"/>
          </ac:spMkLst>
        </pc:spChg>
        <pc:spChg chg="mod">
          <ac:chgData name="Velegrakis, I. (Yannis)" userId="4f35c71a-e81a-4f2c-8f83-d7dd3283ce80" providerId="ADAL" clId="{47C683A6-6B18-DA44-B0D3-51001F61B602}" dt="2020-04-11T22:01:01.454" v="1855" actId="20577"/>
          <ac:spMkLst>
            <pc:docMk/>
            <pc:sldMk cId="2650251566" sldId="378"/>
            <ac:spMk id="3" creationId="{8A7BC25E-CBC1-8848-B89E-61C841BA91C1}"/>
          </ac:spMkLst>
        </pc:spChg>
      </pc:sldChg>
      <pc:sldChg chg="add del">
        <pc:chgData name="Velegrakis, I. (Yannis)" userId="4f35c71a-e81a-4f2c-8f83-d7dd3283ce80" providerId="ADAL" clId="{47C683A6-6B18-DA44-B0D3-51001F61B602}" dt="2020-04-11T15:23:21.463" v="172"/>
        <pc:sldMkLst>
          <pc:docMk/>
          <pc:sldMk cId="238602953" sldId="379"/>
        </pc:sldMkLst>
      </pc:sldChg>
      <pc:sldChg chg="add del">
        <pc:chgData name="Velegrakis, I. (Yannis)" userId="4f35c71a-e81a-4f2c-8f83-d7dd3283ce80" providerId="ADAL" clId="{47C683A6-6B18-DA44-B0D3-51001F61B602}" dt="2020-04-11T15:49:56.549" v="775" actId="2696"/>
        <pc:sldMkLst>
          <pc:docMk/>
          <pc:sldMk cId="3272196284" sldId="379"/>
        </pc:sldMkLst>
      </pc:sldChg>
      <pc:sldChg chg="add del">
        <pc:chgData name="Velegrakis, I. (Yannis)" userId="4f35c71a-e81a-4f2c-8f83-d7dd3283ce80" providerId="ADAL" clId="{47C683A6-6B18-DA44-B0D3-51001F61B602}" dt="2020-04-11T15:23:21.463" v="172"/>
        <pc:sldMkLst>
          <pc:docMk/>
          <pc:sldMk cId="2217647731" sldId="380"/>
        </pc:sldMkLst>
      </pc:sldChg>
      <pc:sldChg chg="add del">
        <pc:chgData name="Velegrakis, I. (Yannis)" userId="4f35c71a-e81a-4f2c-8f83-d7dd3283ce80" providerId="ADAL" clId="{47C683A6-6B18-DA44-B0D3-51001F61B602}" dt="2020-04-11T15:49:56.592" v="777" actId="2696"/>
        <pc:sldMkLst>
          <pc:docMk/>
          <pc:sldMk cId="2468047118" sldId="380"/>
        </pc:sldMkLst>
      </pc:sldChg>
      <pc:sldChg chg="modSp add del">
        <pc:chgData name="Velegrakis, I. (Yannis)" userId="4f35c71a-e81a-4f2c-8f83-d7dd3283ce80" providerId="ADAL" clId="{47C683A6-6B18-DA44-B0D3-51001F61B602}" dt="2020-04-11T15:23:21.463" v="172"/>
        <pc:sldMkLst>
          <pc:docMk/>
          <pc:sldMk cId="649122670" sldId="381"/>
        </pc:sldMkLst>
        <pc:spChg chg="mod">
          <ac:chgData name="Velegrakis, I. (Yannis)" userId="4f35c71a-e81a-4f2c-8f83-d7dd3283ce80" providerId="ADAL" clId="{47C683A6-6B18-DA44-B0D3-51001F61B602}" dt="2020-04-11T15:23:21.463" v="172"/>
          <ac:spMkLst>
            <pc:docMk/>
            <pc:sldMk cId="649122670" sldId="381"/>
            <ac:spMk id="5123" creationId="{00000000-0000-0000-0000-000000000000}"/>
          </ac:spMkLst>
        </pc:spChg>
      </pc:sldChg>
      <pc:sldChg chg="modSp add del">
        <pc:chgData name="Velegrakis, I. (Yannis)" userId="4f35c71a-e81a-4f2c-8f83-d7dd3283ce80" providerId="ADAL" clId="{47C683A6-6B18-DA44-B0D3-51001F61B602}" dt="2020-04-11T15:54:43.770" v="837" actId="2696"/>
        <pc:sldMkLst>
          <pc:docMk/>
          <pc:sldMk cId="805217989" sldId="381"/>
        </pc:sldMkLst>
        <pc:spChg chg="mod">
          <ac:chgData name="Velegrakis, I. (Yannis)" userId="4f35c71a-e81a-4f2c-8f83-d7dd3283ce80" providerId="ADAL" clId="{47C683A6-6B18-DA44-B0D3-51001F61B602}" dt="2020-04-11T15:23:23.584" v="184" actId="27636"/>
          <ac:spMkLst>
            <pc:docMk/>
            <pc:sldMk cId="805217989" sldId="381"/>
            <ac:spMk id="5123" creationId="{00000000-0000-0000-0000-000000000000}"/>
          </ac:spMkLst>
        </pc:spChg>
      </pc:sldChg>
      <pc:sldChg chg="add del">
        <pc:chgData name="Velegrakis, I. (Yannis)" userId="4f35c71a-e81a-4f2c-8f83-d7dd3283ce80" providerId="ADAL" clId="{47C683A6-6B18-DA44-B0D3-51001F61B602}" dt="2020-04-11T15:54:44.353" v="838" actId="2696"/>
        <pc:sldMkLst>
          <pc:docMk/>
          <pc:sldMk cId="1641060797" sldId="382"/>
        </pc:sldMkLst>
      </pc:sldChg>
      <pc:sldChg chg="add del">
        <pc:chgData name="Velegrakis, I. (Yannis)" userId="4f35c71a-e81a-4f2c-8f83-d7dd3283ce80" providerId="ADAL" clId="{47C683A6-6B18-DA44-B0D3-51001F61B602}" dt="2020-04-11T15:23:21.463" v="172"/>
        <pc:sldMkLst>
          <pc:docMk/>
          <pc:sldMk cId="1950901076" sldId="382"/>
        </pc:sldMkLst>
      </pc:sldChg>
      <pc:sldChg chg="add del">
        <pc:chgData name="Velegrakis, I. (Yannis)" userId="4f35c71a-e81a-4f2c-8f83-d7dd3283ce80" providerId="ADAL" clId="{47C683A6-6B18-DA44-B0D3-51001F61B602}" dt="2020-04-11T15:23:21.463" v="172"/>
        <pc:sldMkLst>
          <pc:docMk/>
          <pc:sldMk cId="183431800" sldId="383"/>
        </pc:sldMkLst>
      </pc:sldChg>
      <pc:sldChg chg="add del">
        <pc:chgData name="Velegrakis, I. (Yannis)" userId="4f35c71a-e81a-4f2c-8f83-d7dd3283ce80" providerId="ADAL" clId="{47C683A6-6B18-DA44-B0D3-51001F61B602}" dt="2020-04-11T15:54:44.907" v="839" actId="2696"/>
        <pc:sldMkLst>
          <pc:docMk/>
          <pc:sldMk cId="739923053" sldId="383"/>
        </pc:sldMkLst>
      </pc:sldChg>
      <pc:sldChg chg="add del">
        <pc:chgData name="Velegrakis, I. (Yannis)" userId="4f35c71a-e81a-4f2c-8f83-d7dd3283ce80" providerId="ADAL" clId="{47C683A6-6B18-DA44-B0D3-51001F61B602}" dt="2020-04-11T15:54:45.426" v="840" actId="2696"/>
        <pc:sldMkLst>
          <pc:docMk/>
          <pc:sldMk cId="2218183902" sldId="384"/>
        </pc:sldMkLst>
      </pc:sldChg>
      <pc:sldChg chg="add del">
        <pc:chgData name="Velegrakis, I. (Yannis)" userId="4f35c71a-e81a-4f2c-8f83-d7dd3283ce80" providerId="ADAL" clId="{47C683A6-6B18-DA44-B0D3-51001F61B602}" dt="2020-04-11T15:23:21.463" v="172"/>
        <pc:sldMkLst>
          <pc:docMk/>
          <pc:sldMk cId="3932992806" sldId="384"/>
        </pc:sldMkLst>
      </pc:sldChg>
      <pc:sldChg chg="add del">
        <pc:chgData name="Velegrakis, I. (Yannis)" userId="4f35c71a-e81a-4f2c-8f83-d7dd3283ce80" providerId="ADAL" clId="{47C683A6-6B18-DA44-B0D3-51001F61B602}" dt="2020-04-11T15:23:21.463" v="172"/>
        <pc:sldMkLst>
          <pc:docMk/>
          <pc:sldMk cId="2955956813" sldId="385"/>
        </pc:sldMkLst>
      </pc:sldChg>
      <pc:sldChg chg="add del">
        <pc:chgData name="Velegrakis, I. (Yannis)" userId="4f35c71a-e81a-4f2c-8f83-d7dd3283ce80" providerId="ADAL" clId="{47C683A6-6B18-DA44-B0D3-51001F61B602}" dt="2020-04-11T15:56:32.820" v="845" actId="2696"/>
        <pc:sldMkLst>
          <pc:docMk/>
          <pc:sldMk cId="3959220809" sldId="385"/>
        </pc:sldMkLst>
      </pc:sldChg>
      <pc:sldChg chg="modSp add del">
        <pc:chgData name="Velegrakis, I. (Yannis)" userId="4f35c71a-e81a-4f2c-8f83-d7dd3283ce80" providerId="ADAL" clId="{47C683A6-6B18-DA44-B0D3-51001F61B602}" dt="2020-04-11T15:23:21.463" v="172"/>
        <pc:sldMkLst>
          <pc:docMk/>
          <pc:sldMk cId="3542718917" sldId="386"/>
        </pc:sldMkLst>
        <pc:spChg chg="mod">
          <ac:chgData name="Velegrakis, I. (Yannis)" userId="4f35c71a-e81a-4f2c-8f83-d7dd3283ce80" providerId="ADAL" clId="{47C683A6-6B18-DA44-B0D3-51001F61B602}" dt="2020-04-11T15:23:21.463" v="172"/>
          <ac:spMkLst>
            <pc:docMk/>
            <pc:sldMk cId="3542718917" sldId="386"/>
            <ac:spMk id="13317" creationId="{00000000-0000-0000-0000-000000000000}"/>
          </ac:spMkLst>
        </pc:spChg>
      </pc:sldChg>
      <pc:sldChg chg="modSp add del">
        <pc:chgData name="Velegrakis, I. (Yannis)" userId="4f35c71a-e81a-4f2c-8f83-d7dd3283ce80" providerId="ADAL" clId="{47C683A6-6B18-DA44-B0D3-51001F61B602}" dt="2020-04-11T15:56:35.969" v="846" actId="2696"/>
        <pc:sldMkLst>
          <pc:docMk/>
          <pc:sldMk cId="3774101110" sldId="386"/>
        </pc:sldMkLst>
        <pc:spChg chg="mod">
          <ac:chgData name="Velegrakis, I. (Yannis)" userId="4f35c71a-e81a-4f2c-8f83-d7dd3283ce80" providerId="ADAL" clId="{47C683A6-6B18-DA44-B0D3-51001F61B602}" dt="2020-04-11T15:23:23.625" v="185" actId="27636"/>
          <ac:spMkLst>
            <pc:docMk/>
            <pc:sldMk cId="3774101110" sldId="386"/>
            <ac:spMk id="13317" creationId="{00000000-0000-0000-0000-000000000000}"/>
          </ac:spMkLst>
        </pc:spChg>
      </pc:sldChg>
      <pc:sldChg chg="add del">
        <pc:chgData name="Velegrakis, I. (Yannis)" userId="4f35c71a-e81a-4f2c-8f83-d7dd3283ce80" providerId="ADAL" clId="{47C683A6-6B18-DA44-B0D3-51001F61B602}" dt="2020-04-11T15:56:36.725" v="847" actId="2696"/>
        <pc:sldMkLst>
          <pc:docMk/>
          <pc:sldMk cId="1457442804" sldId="387"/>
        </pc:sldMkLst>
      </pc:sldChg>
      <pc:sldChg chg="add del">
        <pc:chgData name="Velegrakis, I. (Yannis)" userId="4f35c71a-e81a-4f2c-8f83-d7dd3283ce80" providerId="ADAL" clId="{47C683A6-6B18-DA44-B0D3-51001F61B602}" dt="2020-04-11T15:23:21.463" v="172"/>
        <pc:sldMkLst>
          <pc:docMk/>
          <pc:sldMk cId="2492628599" sldId="387"/>
        </pc:sldMkLst>
      </pc:sldChg>
      <pc:sldChg chg="add del">
        <pc:chgData name="Velegrakis, I. (Yannis)" userId="4f35c71a-e81a-4f2c-8f83-d7dd3283ce80" providerId="ADAL" clId="{47C683A6-6B18-DA44-B0D3-51001F61B602}" dt="2020-04-11T15:56:41.070" v="848" actId="2696"/>
        <pc:sldMkLst>
          <pc:docMk/>
          <pc:sldMk cId="1593956904" sldId="388"/>
        </pc:sldMkLst>
      </pc:sldChg>
      <pc:sldChg chg="add del">
        <pc:chgData name="Velegrakis, I. (Yannis)" userId="4f35c71a-e81a-4f2c-8f83-d7dd3283ce80" providerId="ADAL" clId="{47C683A6-6B18-DA44-B0D3-51001F61B602}" dt="2020-04-11T15:23:21.463" v="172"/>
        <pc:sldMkLst>
          <pc:docMk/>
          <pc:sldMk cId="2636412745" sldId="388"/>
        </pc:sldMkLst>
      </pc:sldChg>
      <pc:sldChg chg="add del">
        <pc:chgData name="Velegrakis, I. (Yannis)" userId="4f35c71a-e81a-4f2c-8f83-d7dd3283ce80" providerId="ADAL" clId="{47C683A6-6B18-DA44-B0D3-51001F61B602}" dt="2020-04-11T15:23:21.463" v="172"/>
        <pc:sldMkLst>
          <pc:docMk/>
          <pc:sldMk cId="3720508772" sldId="389"/>
        </pc:sldMkLst>
      </pc:sldChg>
      <pc:sldChg chg="add del">
        <pc:chgData name="Velegrakis, I. (Yannis)" userId="4f35c71a-e81a-4f2c-8f83-d7dd3283ce80" providerId="ADAL" clId="{47C683A6-6B18-DA44-B0D3-51001F61B602}" dt="2020-04-11T15:56:41.493" v="849" actId="2696"/>
        <pc:sldMkLst>
          <pc:docMk/>
          <pc:sldMk cId="4279775196" sldId="389"/>
        </pc:sldMkLst>
      </pc:sldChg>
      <pc:sldChg chg="add del">
        <pc:chgData name="Velegrakis, I. (Yannis)" userId="4f35c71a-e81a-4f2c-8f83-d7dd3283ce80" providerId="ADAL" clId="{47C683A6-6B18-DA44-B0D3-51001F61B602}" dt="2020-04-11T15:56:42.211" v="850" actId="2696"/>
        <pc:sldMkLst>
          <pc:docMk/>
          <pc:sldMk cId="547385216" sldId="390"/>
        </pc:sldMkLst>
      </pc:sldChg>
      <pc:sldChg chg="add del">
        <pc:chgData name="Velegrakis, I. (Yannis)" userId="4f35c71a-e81a-4f2c-8f83-d7dd3283ce80" providerId="ADAL" clId="{47C683A6-6B18-DA44-B0D3-51001F61B602}" dt="2020-04-11T15:23:21.463" v="172"/>
        <pc:sldMkLst>
          <pc:docMk/>
          <pc:sldMk cId="610860271" sldId="390"/>
        </pc:sldMkLst>
      </pc:sldChg>
      <pc:sldChg chg="add del">
        <pc:chgData name="Velegrakis, I. (Yannis)" userId="4f35c71a-e81a-4f2c-8f83-d7dd3283ce80" providerId="ADAL" clId="{47C683A6-6B18-DA44-B0D3-51001F61B602}" dt="2020-04-11T15:56:47.257" v="851" actId="2696"/>
        <pc:sldMkLst>
          <pc:docMk/>
          <pc:sldMk cId="130853308" sldId="391"/>
        </pc:sldMkLst>
      </pc:sldChg>
      <pc:sldChg chg="add del">
        <pc:chgData name="Velegrakis, I. (Yannis)" userId="4f35c71a-e81a-4f2c-8f83-d7dd3283ce80" providerId="ADAL" clId="{47C683A6-6B18-DA44-B0D3-51001F61B602}" dt="2020-04-11T15:23:21.463" v="172"/>
        <pc:sldMkLst>
          <pc:docMk/>
          <pc:sldMk cId="2178868694" sldId="391"/>
        </pc:sldMkLst>
      </pc:sldChg>
      <pc:sldChg chg="modSp add del">
        <pc:chgData name="Velegrakis, I. (Yannis)" userId="4f35c71a-e81a-4f2c-8f83-d7dd3283ce80" providerId="ADAL" clId="{47C683A6-6B18-DA44-B0D3-51001F61B602}" dt="2020-04-11T15:55:09.543" v="841" actId="2696"/>
        <pc:sldMkLst>
          <pc:docMk/>
          <pc:sldMk cId="2778400089" sldId="392"/>
        </pc:sldMkLst>
        <pc:spChg chg="mod">
          <ac:chgData name="Velegrakis, I. (Yannis)" userId="4f35c71a-e81a-4f2c-8f83-d7dd3283ce80" providerId="ADAL" clId="{47C683A6-6B18-DA44-B0D3-51001F61B602}" dt="2020-04-11T15:23:23.672" v="186" actId="27636"/>
          <ac:spMkLst>
            <pc:docMk/>
            <pc:sldMk cId="2778400089" sldId="392"/>
            <ac:spMk id="27652" creationId="{00000000-0000-0000-0000-000000000000}"/>
          </ac:spMkLst>
        </pc:spChg>
      </pc:sldChg>
      <pc:sldChg chg="modSp add del">
        <pc:chgData name="Velegrakis, I. (Yannis)" userId="4f35c71a-e81a-4f2c-8f83-d7dd3283ce80" providerId="ADAL" clId="{47C683A6-6B18-DA44-B0D3-51001F61B602}" dt="2020-04-11T15:23:21.463" v="172"/>
        <pc:sldMkLst>
          <pc:docMk/>
          <pc:sldMk cId="3851790030" sldId="392"/>
        </pc:sldMkLst>
        <pc:spChg chg="mod">
          <ac:chgData name="Velegrakis, I. (Yannis)" userId="4f35c71a-e81a-4f2c-8f83-d7dd3283ce80" providerId="ADAL" clId="{47C683A6-6B18-DA44-B0D3-51001F61B602}" dt="2020-04-11T15:23:21.463" v="172"/>
          <ac:spMkLst>
            <pc:docMk/>
            <pc:sldMk cId="3851790030" sldId="392"/>
            <ac:spMk id="27652" creationId="{00000000-0000-0000-0000-000000000000}"/>
          </ac:spMkLst>
        </pc:spChg>
      </pc:sldChg>
      <pc:sldChg chg="add del">
        <pc:chgData name="Velegrakis, I. (Yannis)" userId="4f35c71a-e81a-4f2c-8f83-d7dd3283ce80" providerId="ADAL" clId="{47C683A6-6B18-DA44-B0D3-51001F61B602}" dt="2020-04-11T15:54:07.166" v="828" actId="2696"/>
        <pc:sldMkLst>
          <pc:docMk/>
          <pc:sldMk cId="837413228" sldId="393"/>
        </pc:sldMkLst>
      </pc:sldChg>
      <pc:sldChg chg="add del">
        <pc:chgData name="Velegrakis, I. (Yannis)" userId="4f35c71a-e81a-4f2c-8f83-d7dd3283ce80" providerId="ADAL" clId="{47C683A6-6B18-DA44-B0D3-51001F61B602}" dt="2020-04-11T15:23:21.463" v="172"/>
        <pc:sldMkLst>
          <pc:docMk/>
          <pc:sldMk cId="3614900332" sldId="393"/>
        </pc:sldMkLst>
      </pc:sldChg>
      <pc:sldChg chg="add del">
        <pc:chgData name="Velegrakis, I. (Yannis)" userId="4f35c71a-e81a-4f2c-8f83-d7dd3283ce80" providerId="ADAL" clId="{47C683A6-6B18-DA44-B0D3-51001F61B602}" dt="2020-04-11T15:54:08.174" v="829" actId="2696"/>
        <pc:sldMkLst>
          <pc:docMk/>
          <pc:sldMk cId="1344335298" sldId="394"/>
        </pc:sldMkLst>
      </pc:sldChg>
      <pc:sldChg chg="add del">
        <pc:chgData name="Velegrakis, I. (Yannis)" userId="4f35c71a-e81a-4f2c-8f83-d7dd3283ce80" providerId="ADAL" clId="{47C683A6-6B18-DA44-B0D3-51001F61B602}" dt="2020-04-11T15:23:21.463" v="172"/>
        <pc:sldMkLst>
          <pc:docMk/>
          <pc:sldMk cId="2656592165" sldId="394"/>
        </pc:sldMkLst>
      </pc:sldChg>
      <pc:sldChg chg="add del">
        <pc:chgData name="Velegrakis, I. (Yannis)" userId="4f35c71a-e81a-4f2c-8f83-d7dd3283ce80" providerId="ADAL" clId="{47C683A6-6B18-DA44-B0D3-51001F61B602}" dt="2020-04-11T15:53:49.905" v="827" actId="2696"/>
        <pc:sldMkLst>
          <pc:docMk/>
          <pc:sldMk cId="2955458282" sldId="395"/>
        </pc:sldMkLst>
      </pc:sldChg>
      <pc:sldChg chg="add del">
        <pc:chgData name="Velegrakis, I. (Yannis)" userId="4f35c71a-e81a-4f2c-8f83-d7dd3283ce80" providerId="ADAL" clId="{47C683A6-6B18-DA44-B0D3-51001F61B602}" dt="2020-04-11T15:23:21.463" v="172"/>
        <pc:sldMkLst>
          <pc:docMk/>
          <pc:sldMk cId="3636455702" sldId="395"/>
        </pc:sldMkLst>
      </pc:sldChg>
      <pc:sldChg chg="modSp add del">
        <pc:chgData name="Velegrakis, I. (Yannis)" userId="4f35c71a-e81a-4f2c-8f83-d7dd3283ce80" providerId="ADAL" clId="{47C683A6-6B18-DA44-B0D3-51001F61B602}" dt="2020-04-11T15:23:21.463" v="172"/>
        <pc:sldMkLst>
          <pc:docMk/>
          <pc:sldMk cId="3532088446" sldId="396"/>
        </pc:sldMkLst>
        <pc:spChg chg="mod">
          <ac:chgData name="Velegrakis, I. (Yannis)" userId="4f35c71a-e81a-4f2c-8f83-d7dd3283ce80" providerId="ADAL" clId="{47C683A6-6B18-DA44-B0D3-51001F61B602}" dt="2020-04-11T15:23:21.463" v="172"/>
          <ac:spMkLst>
            <pc:docMk/>
            <pc:sldMk cId="3532088446" sldId="396"/>
            <ac:spMk id="35844" creationId="{00000000-0000-0000-0000-000000000000}"/>
          </ac:spMkLst>
        </pc:spChg>
      </pc:sldChg>
      <pc:sldChg chg="modSp add del">
        <pc:chgData name="Velegrakis, I. (Yannis)" userId="4f35c71a-e81a-4f2c-8f83-d7dd3283ce80" providerId="ADAL" clId="{47C683A6-6B18-DA44-B0D3-51001F61B602}" dt="2020-04-11T15:54:09.519" v="830" actId="2696"/>
        <pc:sldMkLst>
          <pc:docMk/>
          <pc:sldMk cId="3960152487" sldId="396"/>
        </pc:sldMkLst>
        <pc:spChg chg="mod">
          <ac:chgData name="Velegrakis, I. (Yannis)" userId="4f35c71a-e81a-4f2c-8f83-d7dd3283ce80" providerId="ADAL" clId="{47C683A6-6B18-DA44-B0D3-51001F61B602}" dt="2020-04-11T15:23:23.695" v="187" actId="27636"/>
          <ac:spMkLst>
            <pc:docMk/>
            <pc:sldMk cId="3960152487" sldId="396"/>
            <ac:spMk id="35844" creationId="{00000000-0000-0000-0000-000000000000}"/>
          </ac:spMkLst>
        </pc:spChg>
      </pc:sldChg>
      <pc:sldChg chg="add del">
        <pc:chgData name="Velegrakis, I. (Yannis)" userId="4f35c71a-e81a-4f2c-8f83-d7dd3283ce80" providerId="ADAL" clId="{47C683A6-6B18-DA44-B0D3-51001F61B602}" dt="2020-04-11T15:23:21.463" v="172"/>
        <pc:sldMkLst>
          <pc:docMk/>
          <pc:sldMk cId="3143357410" sldId="397"/>
        </pc:sldMkLst>
      </pc:sldChg>
      <pc:sldChg chg="add del">
        <pc:chgData name="Velegrakis, I. (Yannis)" userId="4f35c71a-e81a-4f2c-8f83-d7dd3283ce80" providerId="ADAL" clId="{47C683A6-6B18-DA44-B0D3-51001F61B602}" dt="2020-04-11T15:50:15.151" v="791" actId="2696"/>
        <pc:sldMkLst>
          <pc:docMk/>
          <pc:sldMk cId="3312945922" sldId="397"/>
        </pc:sldMkLst>
      </pc:sldChg>
      <pc:sldChg chg="add del">
        <pc:chgData name="Velegrakis, I. (Yannis)" userId="4f35c71a-e81a-4f2c-8f83-d7dd3283ce80" providerId="ADAL" clId="{47C683A6-6B18-DA44-B0D3-51001F61B602}" dt="2020-04-11T15:50:15.143" v="790" actId="2696"/>
        <pc:sldMkLst>
          <pc:docMk/>
          <pc:sldMk cId="2262534936" sldId="398"/>
        </pc:sldMkLst>
      </pc:sldChg>
      <pc:sldChg chg="add del">
        <pc:chgData name="Velegrakis, I. (Yannis)" userId="4f35c71a-e81a-4f2c-8f83-d7dd3283ce80" providerId="ADAL" clId="{47C683A6-6B18-DA44-B0D3-51001F61B602}" dt="2020-04-11T15:23:21.463" v="172"/>
        <pc:sldMkLst>
          <pc:docMk/>
          <pc:sldMk cId="3954858334" sldId="398"/>
        </pc:sldMkLst>
      </pc:sldChg>
      <pc:sldChg chg="add del">
        <pc:chgData name="Velegrakis, I. (Yannis)" userId="4f35c71a-e81a-4f2c-8f83-d7dd3283ce80" providerId="ADAL" clId="{47C683A6-6B18-DA44-B0D3-51001F61B602}" dt="2020-04-11T15:23:21.463" v="172"/>
        <pc:sldMkLst>
          <pc:docMk/>
          <pc:sldMk cId="2737351892" sldId="399"/>
        </pc:sldMkLst>
      </pc:sldChg>
      <pc:sldChg chg="add del">
        <pc:chgData name="Velegrakis, I. (Yannis)" userId="4f35c71a-e81a-4f2c-8f83-d7dd3283ce80" providerId="ADAL" clId="{47C683A6-6B18-DA44-B0D3-51001F61B602}" dt="2020-04-11T15:50:15.129" v="789" actId="2696"/>
        <pc:sldMkLst>
          <pc:docMk/>
          <pc:sldMk cId="3467260921" sldId="399"/>
        </pc:sldMkLst>
      </pc:sldChg>
      <pc:sldChg chg="add del">
        <pc:chgData name="Velegrakis, I. (Yannis)" userId="4f35c71a-e81a-4f2c-8f83-d7dd3283ce80" providerId="ADAL" clId="{47C683A6-6B18-DA44-B0D3-51001F61B602}" dt="2020-04-11T15:50:15.116" v="788" actId="2696"/>
        <pc:sldMkLst>
          <pc:docMk/>
          <pc:sldMk cId="337602060" sldId="400"/>
        </pc:sldMkLst>
      </pc:sldChg>
      <pc:sldChg chg="add del">
        <pc:chgData name="Velegrakis, I. (Yannis)" userId="4f35c71a-e81a-4f2c-8f83-d7dd3283ce80" providerId="ADAL" clId="{47C683A6-6B18-DA44-B0D3-51001F61B602}" dt="2020-04-11T15:23:21.463" v="172"/>
        <pc:sldMkLst>
          <pc:docMk/>
          <pc:sldMk cId="1900618275" sldId="400"/>
        </pc:sldMkLst>
      </pc:sldChg>
      <pc:sldChg chg="add del">
        <pc:chgData name="Velegrakis, I. (Yannis)" userId="4f35c71a-e81a-4f2c-8f83-d7dd3283ce80" providerId="ADAL" clId="{47C683A6-6B18-DA44-B0D3-51001F61B602}" dt="2020-04-11T15:23:21.463" v="172"/>
        <pc:sldMkLst>
          <pc:docMk/>
          <pc:sldMk cId="332741260" sldId="401"/>
        </pc:sldMkLst>
      </pc:sldChg>
      <pc:sldChg chg="add del">
        <pc:chgData name="Velegrakis, I. (Yannis)" userId="4f35c71a-e81a-4f2c-8f83-d7dd3283ce80" providerId="ADAL" clId="{47C683A6-6B18-DA44-B0D3-51001F61B602}" dt="2020-04-11T15:50:15.104" v="787" actId="2696"/>
        <pc:sldMkLst>
          <pc:docMk/>
          <pc:sldMk cId="476611921" sldId="401"/>
        </pc:sldMkLst>
      </pc:sldChg>
      <pc:sldChg chg="modSp add del">
        <pc:chgData name="Velegrakis, I. (Yannis)" userId="4f35c71a-e81a-4f2c-8f83-d7dd3283ce80" providerId="ADAL" clId="{47C683A6-6B18-DA44-B0D3-51001F61B602}" dt="2020-04-11T15:23:21.463" v="172"/>
        <pc:sldMkLst>
          <pc:docMk/>
          <pc:sldMk cId="1656755221" sldId="402"/>
        </pc:sldMkLst>
        <pc:spChg chg="mod">
          <ac:chgData name="Velegrakis, I. (Yannis)" userId="4f35c71a-e81a-4f2c-8f83-d7dd3283ce80" providerId="ADAL" clId="{47C683A6-6B18-DA44-B0D3-51001F61B602}" dt="2020-04-11T15:23:21.463" v="172"/>
          <ac:spMkLst>
            <pc:docMk/>
            <pc:sldMk cId="1656755221" sldId="402"/>
            <ac:spMk id="48132" creationId="{00000000-0000-0000-0000-000000000000}"/>
          </ac:spMkLst>
        </pc:spChg>
      </pc:sldChg>
      <pc:sldChg chg="modSp add del">
        <pc:chgData name="Velegrakis, I. (Yannis)" userId="4f35c71a-e81a-4f2c-8f83-d7dd3283ce80" providerId="ADAL" clId="{47C683A6-6B18-DA44-B0D3-51001F61B602}" dt="2020-04-11T15:50:15.098" v="786" actId="2696"/>
        <pc:sldMkLst>
          <pc:docMk/>
          <pc:sldMk cId="3510420454" sldId="402"/>
        </pc:sldMkLst>
        <pc:spChg chg="mod">
          <ac:chgData name="Velegrakis, I. (Yannis)" userId="4f35c71a-e81a-4f2c-8f83-d7dd3283ce80" providerId="ADAL" clId="{47C683A6-6B18-DA44-B0D3-51001F61B602}" dt="2020-04-11T15:23:23.719" v="188" actId="27636"/>
          <ac:spMkLst>
            <pc:docMk/>
            <pc:sldMk cId="3510420454" sldId="402"/>
            <ac:spMk id="48132" creationId="{00000000-0000-0000-0000-000000000000}"/>
          </ac:spMkLst>
        </pc:spChg>
      </pc:sldChg>
      <pc:sldChg chg="modSp add del">
        <pc:chgData name="Velegrakis, I. (Yannis)" userId="4f35c71a-e81a-4f2c-8f83-d7dd3283ce80" providerId="ADAL" clId="{47C683A6-6B18-DA44-B0D3-51001F61B602}" dt="2020-04-11T15:50:15.091" v="785" actId="2696"/>
        <pc:sldMkLst>
          <pc:docMk/>
          <pc:sldMk cId="715373047" sldId="403"/>
        </pc:sldMkLst>
        <pc:spChg chg="mod">
          <ac:chgData name="Velegrakis, I. (Yannis)" userId="4f35c71a-e81a-4f2c-8f83-d7dd3283ce80" providerId="ADAL" clId="{47C683A6-6B18-DA44-B0D3-51001F61B602}" dt="2020-04-11T15:23:23.736" v="189" actId="27636"/>
          <ac:spMkLst>
            <pc:docMk/>
            <pc:sldMk cId="715373047" sldId="403"/>
            <ac:spMk id="50180" creationId="{00000000-0000-0000-0000-000000000000}"/>
          </ac:spMkLst>
        </pc:spChg>
      </pc:sldChg>
      <pc:sldChg chg="modSp add del">
        <pc:chgData name="Velegrakis, I. (Yannis)" userId="4f35c71a-e81a-4f2c-8f83-d7dd3283ce80" providerId="ADAL" clId="{47C683A6-6B18-DA44-B0D3-51001F61B602}" dt="2020-04-11T15:23:21.463" v="172"/>
        <pc:sldMkLst>
          <pc:docMk/>
          <pc:sldMk cId="3911894557" sldId="403"/>
        </pc:sldMkLst>
        <pc:spChg chg="mod">
          <ac:chgData name="Velegrakis, I. (Yannis)" userId="4f35c71a-e81a-4f2c-8f83-d7dd3283ce80" providerId="ADAL" clId="{47C683A6-6B18-DA44-B0D3-51001F61B602}" dt="2020-04-11T15:23:21.463" v="172"/>
          <ac:spMkLst>
            <pc:docMk/>
            <pc:sldMk cId="3911894557" sldId="403"/>
            <ac:spMk id="50180" creationId="{00000000-0000-0000-0000-000000000000}"/>
          </ac:spMkLst>
        </pc:spChg>
      </pc:sldChg>
      <pc:sldChg chg="add del">
        <pc:chgData name="Velegrakis, I. (Yannis)" userId="4f35c71a-e81a-4f2c-8f83-d7dd3283ce80" providerId="ADAL" clId="{47C683A6-6B18-DA44-B0D3-51001F61B602}" dt="2020-04-11T15:23:21.463" v="172"/>
        <pc:sldMkLst>
          <pc:docMk/>
          <pc:sldMk cId="12361822" sldId="404"/>
        </pc:sldMkLst>
      </pc:sldChg>
      <pc:sldChg chg="add del">
        <pc:chgData name="Velegrakis, I. (Yannis)" userId="4f35c71a-e81a-4f2c-8f83-d7dd3283ce80" providerId="ADAL" clId="{47C683A6-6B18-DA44-B0D3-51001F61B602}" dt="2020-04-11T15:50:15.079" v="784" actId="2696"/>
        <pc:sldMkLst>
          <pc:docMk/>
          <pc:sldMk cId="229601530" sldId="404"/>
        </pc:sldMkLst>
      </pc:sldChg>
      <pc:sldChg chg="modSp add del">
        <pc:chgData name="Velegrakis, I. (Yannis)" userId="4f35c71a-e81a-4f2c-8f83-d7dd3283ce80" providerId="ADAL" clId="{47C683A6-6B18-DA44-B0D3-51001F61B602}" dt="2020-04-11T15:23:21.463" v="172"/>
        <pc:sldMkLst>
          <pc:docMk/>
          <pc:sldMk cId="2653216417" sldId="405"/>
        </pc:sldMkLst>
        <pc:spChg chg="mod">
          <ac:chgData name="Velegrakis, I. (Yannis)" userId="4f35c71a-e81a-4f2c-8f83-d7dd3283ce80" providerId="ADAL" clId="{47C683A6-6B18-DA44-B0D3-51001F61B602}" dt="2020-04-11T15:23:21.463" v="172"/>
          <ac:spMkLst>
            <pc:docMk/>
            <pc:sldMk cId="2653216417" sldId="405"/>
            <ac:spMk id="54276" creationId="{00000000-0000-0000-0000-000000000000}"/>
          </ac:spMkLst>
        </pc:spChg>
      </pc:sldChg>
      <pc:sldChg chg="modSp add del">
        <pc:chgData name="Velegrakis, I. (Yannis)" userId="4f35c71a-e81a-4f2c-8f83-d7dd3283ce80" providerId="ADAL" clId="{47C683A6-6B18-DA44-B0D3-51001F61B602}" dt="2020-04-11T15:50:15.068" v="783" actId="2696"/>
        <pc:sldMkLst>
          <pc:docMk/>
          <pc:sldMk cId="4204719071" sldId="405"/>
        </pc:sldMkLst>
        <pc:spChg chg="mod">
          <ac:chgData name="Velegrakis, I. (Yannis)" userId="4f35c71a-e81a-4f2c-8f83-d7dd3283ce80" providerId="ADAL" clId="{47C683A6-6B18-DA44-B0D3-51001F61B602}" dt="2020-04-11T15:23:23.755" v="190" actId="27636"/>
          <ac:spMkLst>
            <pc:docMk/>
            <pc:sldMk cId="4204719071" sldId="405"/>
            <ac:spMk id="54276" creationId="{00000000-0000-0000-0000-000000000000}"/>
          </ac:spMkLst>
        </pc:spChg>
      </pc:sldChg>
      <pc:sldChg chg="add del">
        <pc:chgData name="Velegrakis, I. (Yannis)" userId="4f35c71a-e81a-4f2c-8f83-d7dd3283ce80" providerId="ADAL" clId="{47C683A6-6B18-DA44-B0D3-51001F61B602}" dt="2020-04-11T15:50:15.061" v="782" actId="2696"/>
        <pc:sldMkLst>
          <pc:docMk/>
          <pc:sldMk cId="3412805384" sldId="406"/>
        </pc:sldMkLst>
      </pc:sldChg>
      <pc:sldChg chg="add del">
        <pc:chgData name="Velegrakis, I. (Yannis)" userId="4f35c71a-e81a-4f2c-8f83-d7dd3283ce80" providerId="ADAL" clId="{47C683A6-6B18-DA44-B0D3-51001F61B602}" dt="2020-04-11T15:23:21.463" v="172"/>
        <pc:sldMkLst>
          <pc:docMk/>
          <pc:sldMk cId="4105168213" sldId="406"/>
        </pc:sldMkLst>
      </pc:sldChg>
      <pc:sldChg chg="add del">
        <pc:chgData name="Velegrakis, I. (Yannis)" userId="4f35c71a-e81a-4f2c-8f83-d7dd3283ce80" providerId="ADAL" clId="{47C683A6-6B18-DA44-B0D3-51001F61B602}" dt="2020-04-11T15:50:15.053" v="781" actId="2696"/>
        <pc:sldMkLst>
          <pc:docMk/>
          <pc:sldMk cId="1805434197" sldId="407"/>
        </pc:sldMkLst>
      </pc:sldChg>
      <pc:sldChg chg="add del">
        <pc:chgData name="Velegrakis, I. (Yannis)" userId="4f35c71a-e81a-4f2c-8f83-d7dd3283ce80" providerId="ADAL" clId="{47C683A6-6B18-DA44-B0D3-51001F61B602}" dt="2020-04-11T15:23:21.463" v="172"/>
        <pc:sldMkLst>
          <pc:docMk/>
          <pc:sldMk cId="3977216621" sldId="407"/>
        </pc:sldMkLst>
      </pc:sldChg>
      <pc:sldChg chg="add del">
        <pc:chgData name="Velegrakis, I. (Yannis)" userId="4f35c71a-e81a-4f2c-8f83-d7dd3283ce80" providerId="ADAL" clId="{47C683A6-6B18-DA44-B0D3-51001F61B602}" dt="2020-04-11T15:50:15.048" v="780" actId="2696"/>
        <pc:sldMkLst>
          <pc:docMk/>
          <pc:sldMk cId="40141641" sldId="408"/>
        </pc:sldMkLst>
      </pc:sldChg>
      <pc:sldChg chg="add del">
        <pc:chgData name="Velegrakis, I. (Yannis)" userId="4f35c71a-e81a-4f2c-8f83-d7dd3283ce80" providerId="ADAL" clId="{47C683A6-6B18-DA44-B0D3-51001F61B602}" dt="2020-04-11T15:23:21.463" v="172"/>
        <pc:sldMkLst>
          <pc:docMk/>
          <pc:sldMk cId="2844170634" sldId="408"/>
        </pc:sldMkLst>
      </pc:sldChg>
      <pc:sldChg chg="add del">
        <pc:chgData name="Velegrakis, I. (Yannis)" userId="4f35c71a-e81a-4f2c-8f83-d7dd3283ce80" providerId="ADAL" clId="{47C683A6-6B18-DA44-B0D3-51001F61B602}" dt="2020-04-11T15:50:15.043" v="779" actId="2696"/>
        <pc:sldMkLst>
          <pc:docMk/>
          <pc:sldMk cId="1338624666" sldId="409"/>
        </pc:sldMkLst>
      </pc:sldChg>
      <pc:sldChg chg="add del">
        <pc:chgData name="Velegrakis, I. (Yannis)" userId="4f35c71a-e81a-4f2c-8f83-d7dd3283ce80" providerId="ADAL" clId="{47C683A6-6B18-DA44-B0D3-51001F61B602}" dt="2020-04-11T15:23:21.463" v="172"/>
        <pc:sldMkLst>
          <pc:docMk/>
          <pc:sldMk cId="1550121435" sldId="409"/>
        </pc:sldMkLst>
      </pc:sldChg>
      <pc:sldChg chg="add del">
        <pc:chgData name="Velegrakis, I. (Yannis)" userId="4f35c71a-e81a-4f2c-8f83-d7dd3283ce80" providerId="ADAL" clId="{47C683A6-6B18-DA44-B0D3-51001F61B602}" dt="2020-04-11T15:50:15.036" v="778" actId="2696"/>
        <pc:sldMkLst>
          <pc:docMk/>
          <pc:sldMk cId="354732390" sldId="410"/>
        </pc:sldMkLst>
      </pc:sldChg>
      <pc:sldChg chg="add del">
        <pc:chgData name="Velegrakis, I. (Yannis)" userId="4f35c71a-e81a-4f2c-8f83-d7dd3283ce80" providerId="ADAL" clId="{47C683A6-6B18-DA44-B0D3-51001F61B602}" dt="2020-04-11T15:23:21.463" v="172"/>
        <pc:sldMkLst>
          <pc:docMk/>
          <pc:sldMk cId="3758455505" sldId="410"/>
        </pc:sldMkLst>
      </pc:sldChg>
      <pc:sldChg chg="add del">
        <pc:chgData name="Velegrakis, I. (Yannis)" userId="4f35c71a-e81a-4f2c-8f83-d7dd3283ce80" providerId="ADAL" clId="{47C683A6-6B18-DA44-B0D3-51001F61B602}" dt="2020-04-11T15:23:21.463" v="172"/>
        <pc:sldMkLst>
          <pc:docMk/>
          <pc:sldMk cId="1012251760" sldId="411"/>
        </pc:sldMkLst>
      </pc:sldChg>
      <pc:sldChg chg="add del">
        <pc:chgData name="Velegrakis, I. (Yannis)" userId="4f35c71a-e81a-4f2c-8f83-d7dd3283ce80" providerId="ADAL" clId="{47C683A6-6B18-DA44-B0D3-51001F61B602}" dt="2020-04-11T15:54:17.869" v="832" actId="2696"/>
        <pc:sldMkLst>
          <pc:docMk/>
          <pc:sldMk cId="1545051720" sldId="411"/>
        </pc:sldMkLst>
      </pc:sldChg>
      <pc:sldChg chg="modSp add del">
        <pc:chgData name="Velegrakis, I. (Yannis)" userId="4f35c71a-e81a-4f2c-8f83-d7dd3283ce80" providerId="ADAL" clId="{47C683A6-6B18-DA44-B0D3-51001F61B602}" dt="2020-04-11T15:54:18.439" v="833" actId="2696"/>
        <pc:sldMkLst>
          <pc:docMk/>
          <pc:sldMk cId="27306523" sldId="412"/>
        </pc:sldMkLst>
        <pc:spChg chg="mod">
          <ac:chgData name="Velegrakis, I. (Yannis)" userId="4f35c71a-e81a-4f2c-8f83-d7dd3283ce80" providerId="ADAL" clId="{47C683A6-6B18-DA44-B0D3-51001F61B602}" dt="2020-04-11T15:23:23.826" v="191" actId="27636"/>
          <ac:spMkLst>
            <pc:docMk/>
            <pc:sldMk cId="27306523" sldId="412"/>
            <ac:spMk id="72708" creationId="{00000000-0000-0000-0000-000000000000}"/>
          </ac:spMkLst>
        </pc:spChg>
      </pc:sldChg>
      <pc:sldChg chg="modSp add del">
        <pc:chgData name="Velegrakis, I. (Yannis)" userId="4f35c71a-e81a-4f2c-8f83-d7dd3283ce80" providerId="ADAL" clId="{47C683A6-6B18-DA44-B0D3-51001F61B602}" dt="2020-04-11T15:23:21.463" v="172"/>
        <pc:sldMkLst>
          <pc:docMk/>
          <pc:sldMk cId="1597249358" sldId="412"/>
        </pc:sldMkLst>
        <pc:spChg chg="mod">
          <ac:chgData name="Velegrakis, I. (Yannis)" userId="4f35c71a-e81a-4f2c-8f83-d7dd3283ce80" providerId="ADAL" clId="{47C683A6-6B18-DA44-B0D3-51001F61B602}" dt="2020-04-11T15:23:21.463" v="172"/>
          <ac:spMkLst>
            <pc:docMk/>
            <pc:sldMk cId="1597249358" sldId="412"/>
            <ac:spMk id="72708" creationId="{00000000-0000-0000-0000-000000000000}"/>
          </ac:spMkLst>
        </pc:spChg>
      </pc:sldChg>
      <pc:sldChg chg="add del">
        <pc:chgData name="Velegrakis, I. (Yannis)" userId="4f35c71a-e81a-4f2c-8f83-d7dd3283ce80" providerId="ADAL" clId="{47C683A6-6B18-DA44-B0D3-51001F61B602}" dt="2020-04-11T15:23:21.463" v="172"/>
        <pc:sldMkLst>
          <pc:docMk/>
          <pc:sldMk cId="2294455998" sldId="413"/>
        </pc:sldMkLst>
      </pc:sldChg>
      <pc:sldChg chg="add del">
        <pc:chgData name="Velegrakis, I. (Yannis)" userId="4f35c71a-e81a-4f2c-8f83-d7dd3283ce80" providerId="ADAL" clId="{47C683A6-6B18-DA44-B0D3-51001F61B602}" dt="2020-04-11T15:54:21.680" v="834" actId="2696"/>
        <pc:sldMkLst>
          <pc:docMk/>
          <pc:sldMk cId="2967979385" sldId="413"/>
        </pc:sldMkLst>
      </pc:sldChg>
      <pc:sldChg chg="add del">
        <pc:chgData name="Velegrakis, I. (Yannis)" userId="4f35c71a-e81a-4f2c-8f83-d7dd3283ce80" providerId="ADAL" clId="{47C683A6-6B18-DA44-B0D3-51001F61B602}" dt="2020-04-11T15:23:21.463" v="172"/>
        <pc:sldMkLst>
          <pc:docMk/>
          <pc:sldMk cId="279935295" sldId="414"/>
        </pc:sldMkLst>
      </pc:sldChg>
      <pc:sldChg chg="add del">
        <pc:chgData name="Velegrakis, I. (Yannis)" userId="4f35c71a-e81a-4f2c-8f83-d7dd3283ce80" providerId="ADAL" clId="{47C683A6-6B18-DA44-B0D3-51001F61B602}" dt="2020-04-11T15:51:30.537" v="797" actId="2696"/>
        <pc:sldMkLst>
          <pc:docMk/>
          <pc:sldMk cId="1697617583" sldId="414"/>
        </pc:sldMkLst>
      </pc:sldChg>
      <pc:sldChg chg="add del">
        <pc:chgData name="Velegrakis, I. (Yannis)" userId="4f35c71a-e81a-4f2c-8f83-d7dd3283ce80" providerId="ADAL" clId="{47C683A6-6B18-DA44-B0D3-51001F61B602}" dt="2020-04-11T15:23:21.463" v="172"/>
        <pc:sldMkLst>
          <pc:docMk/>
          <pc:sldMk cId="287279086" sldId="415"/>
        </pc:sldMkLst>
      </pc:sldChg>
      <pc:sldChg chg="add del">
        <pc:chgData name="Velegrakis, I. (Yannis)" userId="4f35c71a-e81a-4f2c-8f83-d7dd3283ce80" providerId="ADAL" clId="{47C683A6-6B18-DA44-B0D3-51001F61B602}" dt="2020-04-11T15:51:30.544" v="798" actId="2696"/>
        <pc:sldMkLst>
          <pc:docMk/>
          <pc:sldMk cId="2295663615" sldId="415"/>
        </pc:sldMkLst>
      </pc:sldChg>
      <pc:sldMasterChg chg="delSldLayout">
        <pc:chgData name="Velegrakis, I. (Yannis)" userId="4f35c71a-e81a-4f2c-8f83-d7dd3283ce80" providerId="ADAL" clId="{47C683A6-6B18-DA44-B0D3-51001F61B602}" dt="2020-04-11T15:24:43.532" v="205" actId="2696"/>
        <pc:sldMasterMkLst>
          <pc:docMk/>
          <pc:sldMasterMk cId="902710529" sldId="2147483648"/>
        </pc:sldMasterMkLst>
        <pc:sldLayoutChg chg="del">
          <pc:chgData name="Velegrakis, I. (Yannis)" userId="4f35c71a-e81a-4f2c-8f83-d7dd3283ce80" providerId="ADAL" clId="{47C683A6-6B18-DA44-B0D3-51001F61B602}" dt="2020-04-11T15:24:43.532" v="205" actId="2696"/>
          <pc:sldLayoutMkLst>
            <pc:docMk/>
            <pc:sldMasterMk cId="902710529" sldId="2147483648"/>
            <pc:sldLayoutMk cId="2506625790" sldId="2147483661"/>
          </pc:sldLayoutMkLst>
        </pc:sldLayoutChg>
      </pc:sldMasterChg>
    </pc:docChg>
  </pc:docChgLst>
  <pc:docChgLst>
    <pc:chgData name="Velegrakis, I. (Yannis)" userId="4f35c71a-e81a-4f2c-8f83-d7dd3283ce80" providerId="ADAL" clId="{AEE20253-AC7F-C84A-8F02-2730A669D308}"/>
    <pc:docChg chg="undo custSel addSld delSld modSld">
      <pc:chgData name="Velegrakis, I. (Yannis)" userId="4f35c71a-e81a-4f2c-8f83-d7dd3283ce80" providerId="ADAL" clId="{AEE20253-AC7F-C84A-8F02-2730A669D308}" dt="2020-04-12T10:26:14.384" v="399" actId="2696"/>
      <pc:docMkLst>
        <pc:docMk/>
      </pc:docMkLst>
      <pc:sldChg chg="modSp">
        <pc:chgData name="Velegrakis, I. (Yannis)" userId="4f35c71a-e81a-4f2c-8f83-d7dd3283ce80" providerId="ADAL" clId="{AEE20253-AC7F-C84A-8F02-2730A669D308}" dt="2020-04-12T08:38:10.035" v="95" actId="20577"/>
        <pc:sldMkLst>
          <pc:docMk/>
          <pc:sldMk cId="1715568721" sldId="256"/>
        </pc:sldMkLst>
        <pc:spChg chg="mod">
          <ac:chgData name="Velegrakis, I. (Yannis)" userId="4f35c71a-e81a-4f2c-8f83-d7dd3283ce80" providerId="ADAL" clId="{AEE20253-AC7F-C84A-8F02-2730A669D308}" dt="2020-04-12T08:38:10.035" v="95" actId="20577"/>
          <ac:spMkLst>
            <pc:docMk/>
            <pc:sldMk cId="1715568721" sldId="256"/>
            <ac:spMk id="6" creationId="{B95150EB-C963-4057-9C23-EDF2C9EC6773}"/>
          </ac:spMkLst>
        </pc:spChg>
      </pc:sldChg>
      <pc:sldChg chg="del">
        <pc:chgData name="Velegrakis, I. (Yannis)" userId="4f35c71a-e81a-4f2c-8f83-d7dd3283ce80" providerId="ADAL" clId="{AEE20253-AC7F-C84A-8F02-2730A669D308}" dt="2020-04-12T02:27:41.999" v="11" actId="2696"/>
        <pc:sldMkLst>
          <pc:docMk/>
          <pc:sldMk cId="3871375653" sldId="257"/>
        </pc:sldMkLst>
      </pc:sldChg>
      <pc:sldChg chg="add del">
        <pc:chgData name="Velegrakis, I. (Yannis)" userId="4f35c71a-e81a-4f2c-8f83-d7dd3283ce80" providerId="ADAL" clId="{AEE20253-AC7F-C84A-8F02-2730A669D308}" dt="2020-04-12T09:59:10.364" v="185" actId="2696"/>
        <pc:sldMkLst>
          <pc:docMk/>
          <pc:sldMk cId="3909187614" sldId="257"/>
        </pc:sldMkLst>
      </pc:sldChg>
      <pc:sldChg chg="add del modTransition">
        <pc:chgData name="Velegrakis, I. (Yannis)" userId="4f35c71a-e81a-4f2c-8f83-d7dd3283ce80" providerId="ADAL" clId="{AEE20253-AC7F-C84A-8F02-2730A669D308}" dt="2020-04-12T02:27:59.102" v="57"/>
        <pc:sldMkLst>
          <pc:docMk/>
          <pc:sldMk cId="877130988" sldId="258"/>
        </pc:sldMkLst>
      </pc:sldChg>
      <pc:sldChg chg="del">
        <pc:chgData name="Velegrakis, I. (Yannis)" userId="4f35c71a-e81a-4f2c-8f83-d7dd3283ce80" providerId="ADAL" clId="{AEE20253-AC7F-C84A-8F02-2730A669D308}" dt="2020-04-12T02:27:41.825" v="0" actId="2696"/>
        <pc:sldMkLst>
          <pc:docMk/>
          <pc:sldMk cId="2151366533" sldId="258"/>
        </pc:sldMkLst>
      </pc:sldChg>
      <pc:sldChg chg="add modTransition">
        <pc:chgData name="Velegrakis, I. (Yannis)" userId="4f35c71a-e81a-4f2c-8f83-d7dd3283ce80" providerId="ADAL" clId="{AEE20253-AC7F-C84A-8F02-2730A669D308}" dt="2020-04-12T02:28:00.075" v="58"/>
        <pc:sldMkLst>
          <pc:docMk/>
          <pc:sldMk cId="3904118461" sldId="258"/>
        </pc:sldMkLst>
      </pc:sldChg>
      <pc:sldChg chg="add del modTransition">
        <pc:chgData name="Velegrakis, I. (Yannis)" userId="4f35c71a-e81a-4f2c-8f83-d7dd3283ce80" providerId="ADAL" clId="{AEE20253-AC7F-C84A-8F02-2730A669D308}" dt="2020-04-12T02:27:59.102" v="57"/>
        <pc:sldMkLst>
          <pc:docMk/>
          <pc:sldMk cId="874799668" sldId="259"/>
        </pc:sldMkLst>
      </pc:sldChg>
      <pc:sldChg chg="del">
        <pc:chgData name="Velegrakis, I. (Yannis)" userId="4f35c71a-e81a-4f2c-8f83-d7dd3283ce80" providerId="ADAL" clId="{AEE20253-AC7F-C84A-8F02-2730A669D308}" dt="2020-04-12T02:27:41.846" v="2" actId="2696"/>
        <pc:sldMkLst>
          <pc:docMk/>
          <pc:sldMk cId="876253682" sldId="259"/>
        </pc:sldMkLst>
      </pc:sldChg>
      <pc:sldChg chg="add modTransition">
        <pc:chgData name="Velegrakis, I. (Yannis)" userId="4f35c71a-e81a-4f2c-8f83-d7dd3283ce80" providerId="ADAL" clId="{AEE20253-AC7F-C84A-8F02-2730A669D308}" dt="2020-04-12T02:28:00.075" v="58"/>
        <pc:sldMkLst>
          <pc:docMk/>
          <pc:sldMk cId="3445662485" sldId="259"/>
        </pc:sldMkLst>
      </pc:sldChg>
      <pc:sldChg chg="add modTransition">
        <pc:chgData name="Velegrakis, I. (Yannis)" userId="4f35c71a-e81a-4f2c-8f83-d7dd3283ce80" providerId="ADAL" clId="{AEE20253-AC7F-C84A-8F02-2730A669D308}" dt="2020-04-12T02:28:00.075" v="58"/>
        <pc:sldMkLst>
          <pc:docMk/>
          <pc:sldMk cId="2066443839" sldId="260"/>
        </pc:sldMkLst>
      </pc:sldChg>
      <pc:sldChg chg="del">
        <pc:chgData name="Velegrakis, I. (Yannis)" userId="4f35c71a-e81a-4f2c-8f83-d7dd3283ce80" providerId="ADAL" clId="{AEE20253-AC7F-C84A-8F02-2730A669D308}" dt="2020-04-12T02:27:41.836" v="1" actId="2696"/>
        <pc:sldMkLst>
          <pc:docMk/>
          <pc:sldMk cId="3772902347" sldId="260"/>
        </pc:sldMkLst>
      </pc:sldChg>
      <pc:sldChg chg="add del modTransition">
        <pc:chgData name="Velegrakis, I. (Yannis)" userId="4f35c71a-e81a-4f2c-8f83-d7dd3283ce80" providerId="ADAL" clId="{AEE20253-AC7F-C84A-8F02-2730A669D308}" dt="2020-04-12T02:27:59.102" v="57"/>
        <pc:sldMkLst>
          <pc:docMk/>
          <pc:sldMk cId="4246585998" sldId="260"/>
        </pc:sldMkLst>
      </pc:sldChg>
      <pc:sldChg chg="del">
        <pc:chgData name="Velegrakis, I. (Yannis)" userId="4f35c71a-e81a-4f2c-8f83-d7dd3283ce80" providerId="ADAL" clId="{AEE20253-AC7F-C84A-8F02-2730A669D308}" dt="2020-04-12T02:27:41.948" v="7" actId="2696"/>
        <pc:sldMkLst>
          <pc:docMk/>
          <pc:sldMk cId="601134850" sldId="261"/>
        </pc:sldMkLst>
      </pc:sldChg>
      <pc:sldChg chg="add modTransition">
        <pc:chgData name="Velegrakis, I. (Yannis)" userId="4f35c71a-e81a-4f2c-8f83-d7dd3283ce80" providerId="ADAL" clId="{AEE20253-AC7F-C84A-8F02-2730A669D308}" dt="2020-04-12T02:28:00.075" v="58"/>
        <pc:sldMkLst>
          <pc:docMk/>
          <pc:sldMk cId="2538450201" sldId="261"/>
        </pc:sldMkLst>
      </pc:sldChg>
      <pc:sldChg chg="add del modTransition">
        <pc:chgData name="Velegrakis, I. (Yannis)" userId="4f35c71a-e81a-4f2c-8f83-d7dd3283ce80" providerId="ADAL" clId="{AEE20253-AC7F-C84A-8F02-2730A669D308}" dt="2020-04-12T02:27:59.102" v="57"/>
        <pc:sldMkLst>
          <pc:docMk/>
          <pc:sldMk cId="3134382365" sldId="261"/>
        </pc:sldMkLst>
      </pc:sldChg>
      <pc:sldChg chg="add modTransition">
        <pc:chgData name="Velegrakis, I. (Yannis)" userId="4f35c71a-e81a-4f2c-8f83-d7dd3283ce80" providerId="ADAL" clId="{AEE20253-AC7F-C84A-8F02-2730A669D308}" dt="2020-04-12T02:28:00.075" v="58"/>
        <pc:sldMkLst>
          <pc:docMk/>
          <pc:sldMk cId="714758790" sldId="262"/>
        </pc:sldMkLst>
      </pc:sldChg>
      <pc:sldChg chg="del">
        <pc:chgData name="Velegrakis, I. (Yannis)" userId="4f35c71a-e81a-4f2c-8f83-d7dd3283ce80" providerId="ADAL" clId="{AEE20253-AC7F-C84A-8F02-2730A669D308}" dt="2020-04-12T02:27:41.963" v="8" actId="2696"/>
        <pc:sldMkLst>
          <pc:docMk/>
          <pc:sldMk cId="2500467236" sldId="262"/>
        </pc:sldMkLst>
      </pc:sldChg>
      <pc:sldChg chg="add del modTransition">
        <pc:chgData name="Velegrakis, I. (Yannis)" userId="4f35c71a-e81a-4f2c-8f83-d7dd3283ce80" providerId="ADAL" clId="{AEE20253-AC7F-C84A-8F02-2730A669D308}" dt="2020-04-12T02:27:59.102" v="57"/>
        <pc:sldMkLst>
          <pc:docMk/>
          <pc:sldMk cId="4242741636" sldId="262"/>
        </pc:sldMkLst>
      </pc:sldChg>
      <pc:sldChg chg="add modTransition">
        <pc:chgData name="Velegrakis, I. (Yannis)" userId="4f35c71a-e81a-4f2c-8f83-d7dd3283ce80" providerId="ADAL" clId="{AEE20253-AC7F-C84A-8F02-2730A669D308}" dt="2020-04-12T02:28:00.075" v="58"/>
        <pc:sldMkLst>
          <pc:docMk/>
          <pc:sldMk cId="459034597" sldId="263"/>
        </pc:sldMkLst>
      </pc:sldChg>
      <pc:sldChg chg="del">
        <pc:chgData name="Velegrakis, I. (Yannis)" userId="4f35c71a-e81a-4f2c-8f83-d7dd3283ce80" providerId="ADAL" clId="{AEE20253-AC7F-C84A-8F02-2730A669D308}" dt="2020-04-12T02:27:41.977" v="9" actId="2696"/>
        <pc:sldMkLst>
          <pc:docMk/>
          <pc:sldMk cId="1104105950" sldId="263"/>
        </pc:sldMkLst>
      </pc:sldChg>
      <pc:sldChg chg="add del modTransition">
        <pc:chgData name="Velegrakis, I. (Yannis)" userId="4f35c71a-e81a-4f2c-8f83-d7dd3283ce80" providerId="ADAL" clId="{AEE20253-AC7F-C84A-8F02-2730A669D308}" dt="2020-04-12T02:27:59.102" v="57"/>
        <pc:sldMkLst>
          <pc:docMk/>
          <pc:sldMk cId="1960219424" sldId="263"/>
        </pc:sldMkLst>
      </pc:sldChg>
      <pc:sldChg chg="add del modTransition">
        <pc:chgData name="Velegrakis, I. (Yannis)" userId="4f35c71a-e81a-4f2c-8f83-d7dd3283ce80" providerId="ADAL" clId="{AEE20253-AC7F-C84A-8F02-2730A669D308}" dt="2020-04-12T02:27:59.102" v="57"/>
        <pc:sldMkLst>
          <pc:docMk/>
          <pc:sldMk cId="953469263" sldId="264"/>
        </pc:sldMkLst>
      </pc:sldChg>
      <pc:sldChg chg="del">
        <pc:chgData name="Velegrakis, I. (Yannis)" userId="4f35c71a-e81a-4f2c-8f83-d7dd3283ce80" providerId="ADAL" clId="{AEE20253-AC7F-C84A-8F02-2730A669D308}" dt="2020-04-12T02:27:41.988" v="10" actId="2696"/>
        <pc:sldMkLst>
          <pc:docMk/>
          <pc:sldMk cId="1125852958" sldId="264"/>
        </pc:sldMkLst>
      </pc:sldChg>
      <pc:sldChg chg="add modTransition">
        <pc:chgData name="Velegrakis, I. (Yannis)" userId="4f35c71a-e81a-4f2c-8f83-d7dd3283ce80" providerId="ADAL" clId="{AEE20253-AC7F-C84A-8F02-2730A669D308}" dt="2020-04-12T02:28:00.075" v="58"/>
        <pc:sldMkLst>
          <pc:docMk/>
          <pc:sldMk cId="3157103879" sldId="264"/>
        </pc:sldMkLst>
      </pc:sldChg>
      <pc:sldChg chg="add modTransition">
        <pc:chgData name="Velegrakis, I. (Yannis)" userId="4f35c71a-e81a-4f2c-8f83-d7dd3283ce80" providerId="ADAL" clId="{AEE20253-AC7F-C84A-8F02-2730A669D308}" dt="2020-04-12T02:28:00.075" v="58"/>
        <pc:sldMkLst>
          <pc:docMk/>
          <pc:sldMk cId="605895873" sldId="265"/>
        </pc:sldMkLst>
      </pc:sldChg>
      <pc:sldChg chg="del">
        <pc:chgData name="Velegrakis, I. (Yannis)" userId="4f35c71a-e81a-4f2c-8f83-d7dd3283ce80" providerId="ADAL" clId="{AEE20253-AC7F-C84A-8F02-2730A669D308}" dt="2020-04-12T02:27:41.932" v="6" actId="2696"/>
        <pc:sldMkLst>
          <pc:docMk/>
          <pc:sldMk cId="788708649" sldId="265"/>
        </pc:sldMkLst>
      </pc:sldChg>
      <pc:sldChg chg="add del modTransition">
        <pc:chgData name="Velegrakis, I. (Yannis)" userId="4f35c71a-e81a-4f2c-8f83-d7dd3283ce80" providerId="ADAL" clId="{AEE20253-AC7F-C84A-8F02-2730A669D308}" dt="2020-04-12T02:27:59.102" v="57"/>
        <pc:sldMkLst>
          <pc:docMk/>
          <pc:sldMk cId="2466460627" sldId="265"/>
        </pc:sldMkLst>
      </pc:sldChg>
      <pc:sldChg chg="add modTransition">
        <pc:chgData name="Velegrakis, I. (Yannis)" userId="4f35c71a-e81a-4f2c-8f83-d7dd3283ce80" providerId="ADAL" clId="{AEE20253-AC7F-C84A-8F02-2730A669D308}" dt="2020-04-12T02:28:00.075" v="58"/>
        <pc:sldMkLst>
          <pc:docMk/>
          <pc:sldMk cId="1465210605" sldId="266"/>
        </pc:sldMkLst>
      </pc:sldChg>
      <pc:sldChg chg="del">
        <pc:chgData name="Velegrakis, I. (Yannis)" userId="4f35c71a-e81a-4f2c-8f83-d7dd3283ce80" providerId="ADAL" clId="{AEE20253-AC7F-C84A-8F02-2730A669D308}" dt="2020-04-12T02:27:41.856" v="3" actId="2696"/>
        <pc:sldMkLst>
          <pc:docMk/>
          <pc:sldMk cId="3421112671" sldId="266"/>
        </pc:sldMkLst>
      </pc:sldChg>
      <pc:sldChg chg="add del modTransition">
        <pc:chgData name="Velegrakis, I. (Yannis)" userId="4f35c71a-e81a-4f2c-8f83-d7dd3283ce80" providerId="ADAL" clId="{AEE20253-AC7F-C84A-8F02-2730A669D308}" dt="2020-04-12T02:27:59.102" v="57"/>
        <pc:sldMkLst>
          <pc:docMk/>
          <pc:sldMk cId="3828464588" sldId="266"/>
        </pc:sldMkLst>
      </pc:sldChg>
      <pc:sldChg chg="add modTransition">
        <pc:chgData name="Velegrakis, I. (Yannis)" userId="4f35c71a-e81a-4f2c-8f83-d7dd3283ce80" providerId="ADAL" clId="{AEE20253-AC7F-C84A-8F02-2730A669D308}" dt="2020-04-12T02:28:00.075" v="58"/>
        <pc:sldMkLst>
          <pc:docMk/>
          <pc:sldMk cId="749286207" sldId="267"/>
        </pc:sldMkLst>
      </pc:sldChg>
      <pc:sldChg chg="add del modTransition">
        <pc:chgData name="Velegrakis, I. (Yannis)" userId="4f35c71a-e81a-4f2c-8f83-d7dd3283ce80" providerId="ADAL" clId="{AEE20253-AC7F-C84A-8F02-2730A669D308}" dt="2020-04-12T02:27:59.102" v="57"/>
        <pc:sldMkLst>
          <pc:docMk/>
          <pc:sldMk cId="1685603886" sldId="267"/>
        </pc:sldMkLst>
      </pc:sldChg>
      <pc:sldChg chg="del">
        <pc:chgData name="Velegrakis, I. (Yannis)" userId="4f35c71a-e81a-4f2c-8f83-d7dd3283ce80" providerId="ADAL" clId="{AEE20253-AC7F-C84A-8F02-2730A669D308}" dt="2020-04-12T02:27:41.905" v="5" actId="2696"/>
        <pc:sldMkLst>
          <pc:docMk/>
          <pc:sldMk cId="3105845372" sldId="267"/>
        </pc:sldMkLst>
      </pc:sldChg>
      <pc:sldChg chg="add modTransition">
        <pc:chgData name="Velegrakis, I. (Yannis)" userId="4f35c71a-e81a-4f2c-8f83-d7dd3283ce80" providerId="ADAL" clId="{AEE20253-AC7F-C84A-8F02-2730A669D308}" dt="2020-04-12T02:28:00.075" v="58"/>
        <pc:sldMkLst>
          <pc:docMk/>
          <pc:sldMk cId="1837442444" sldId="268"/>
        </pc:sldMkLst>
      </pc:sldChg>
      <pc:sldChg chg="del">
        <pc:chgData name="Velegrakis, I. (Yannis)" userId="4f35c71a-e81a-4f2c-8f83-d7dd3283ce80" providerId="ADAL" clId="{AEE20253-AC7F-C84A-8F02-2730A669D308}" dt="2020-04-12T02:27:41.869" v="4" actId="2696"/>
        <pc:sldMkLst>
          <pc:docMk/>
          <pc:sldMk cId="3683334030" sldId="268"/>
        </pc:sldMkLst>
      </pc:sldChg>
      <pc:sldChg chg="add del modTransition">
        <pc:chgData name="Velegrakis, I. (Yannis)" userId="4f35c71a-e81a-4f2c-8f83-d7dd3283ce80" providerId="ADAL" clId="{AEE20253-AC7F-C84A-8F02-2730A669D308}" dt="2020-04-12T02:27:59.102" v="57"/>
        <pc:sldMkLst>
          <pc:docMk/>
          <pc:sldMk cId="4059253257" sldId="268"/>
        </pc:sldMkLst>
      </pc:sldChg>
      <pc:sldChg chg="add del modTransition">
        <pc:chgData name="Velegrakis, I. (Yannis)" userId="4f35c71a-e81a-4f2c-8f83-d7dd3283ce80" providerId="ADAL" clId="{AEE20253-AC7F-C84A-8F02-2730A669D308}" dt="2020-04-12T02:27:59.102" v="57"/>
        <pc:sldMkLst>
          <pc:docMk/>
          <pc:sldMk cId="16884796" sldId="269"/>
        </pc:sldMkLst>
      </pc:sldChg>
      <pc:sldChg chg="add modTransition">
        <pc:chgData name="Velegrakis, I. (Yannis)" userId="4f35c71a-e81a-4f2c-8f83-d7dd3283ce80" providerId="ADAL" clId="{AEE20253-AC7F-C84A-8F02-2730A669D308}" dt="2020-04-12T02:28:00.075" v="58"/>
        <pc:sldMkLst>
          <pc:docMk/>
          <pc:sldMk cId="630051584" sldId="269"/>
        </pc:sldMkLst>
      </pc:sldChg>
      <pc:sldChg chg="del">
        <pc:chgData name="Velegrakis, I. (Yannis)" userId="4f35c71a-e81a-4f2c-8f83-d7dd3283ce80" providerId="ADAL" clId="{AEE20253-AC7F-C84A-8F02-2730A669D308}" dt="2020-04-12T02:27:42.015" v="12" actId="2696"/>
        <pc:sldMkLst>
          <pc:docMk/>
          <pc:sldMk cId="826768683" sldId="269"/>
        </pc:sldMkLst>
      </pc:sldChg>
      <pc:sldChg chg="add del modTransition">
        <pc:chgData name="Velegrakis, I. (Yannis)" userId="4f35c71a-e81a-4f2c-8f83-d7dd3283ce80" providerId="ADAL" clId="{AEE20253-AC7F-C84A-8F02-2730A669D308}" dt="2020-04-12T02:28:36.933" v="63" actId="2696"/>
        <pc:sldMkLst>
          <pc:docMk/>
          <pc:sldMk cId="1353043907" sldId="270"/>
        </pc:sldMkLst>
      </pc:sldChg>
      <pc:sldChg chg="add del modTransition">
        <pc:chgData name="Velegrakis, I. (Yannis)" userId="4f35c71a-e81a-4f2c-8f83-d7dd3283ce80" providerId="ADAL" clId="{AEE20253-AC7F-C84A-8F02-2730A669D308}" dt="2020-04-12T02:27:59.102" v="57"/>
        <pc:sldMkLst>
          <pc:docMk/>
          <pc:sldMk cId="1951806411" sldId="270"/>
        </pc:sldMkLst>
      </pc:sldChg>
      <pc:sldChg chg="add del modTransition">
        <pc:chgData name="Velegrakis, I. (Yannis)" userId="4f35c71a-e81a-4f2c-8f83-d7dd3283ce80" providerId="ADAL" clId="{AEE20253-AC7F-C84A-8F02-2730A669D308}" dt="2020-04-12T02:27:59.102" v="57"/>
        <pc:sldMkLst>
          <pc:docMk/>
          <pc:sldMk cId="1549819810" sldId="271"/>
        </pc:sldMkLst>
      </pc:sldChg>
      <pc:sldChg chg="add modTransition">
        <pc:chgData name="Velegrakis, I. (Yannis)" userId="4f35c71a-e81a-4f2c-8f83-d7dd3283ce80" providerId="ADAL" clId="{AEE20253-AC7F-C84A-8F02-2730A669D308}" dt="2020-04-12T02:28:00.075" v="58"/>
        <pc:sldMkLst>
          <pc:docMk/>
          <pc:sldMk cId="3704635990" sldId="271"/>
        </pc:sldMkLst>
      </pc:sldChg>
      <pc:sldChg chg="del">
        <pc:chgData name="Velegrakis, I. (Yannis)" userId="4f35c71a-e81a-4f2c-8f83-d7dd3283ce80" providerId="ADAL" clId="{AEE20253-AC7F-C84A-8F02-2730A669D308}" dt="2020-04-12T02:27:42.028" v="13" actId="2696"/>
        <pc:sldMkLst>
          <pc:docMk/>
          <pc:sldMk cId="96659553" sldId="272"/>
        </pc:sldMkLst>
      </pc:sldChg>
      <pc:sldChg chg="add del modTransition">
        <pc:chgData name="Velegrakis, I. (Yannis)" userId="4f35c71a-e81a-4f2c-8f83-d7dd3283ce80" providerId="ADAL" clId="{AEE20253-AC7F-C84A-8F02-2730A669D308}" dt="2020-04-12T02:27:59.102" v="57"/>
        <pc:sldMkLst>
          <pc:docMk/>
          <pc:sldMk cId="1810247327" sldId="272"/>
        </pc:sldMkLst>
      </pc:sldChg>
      <pc:sldChg chg="add modTransition">
        <pc:chgData name="Velegrakis, I. (Yannis)" userId="4f35c71a-e81a-4f2c-8f83-d7dd3283ce80" providerId="ADAL" clId="{AEE20253-AC7F-C84A-8F02-2730A669D308}" dt="2020-04-12T02:28:00.075" v="58"/>
        <pc:sldMkLst>
          <pc:docMk/>
          <pc:sldMk cId="3294703267" sldId="272"/>
        </pc:sldMkLst>
      </pc:sldChg>
      <pc:sldChg chg="add modTransition">
        <pc:chgData name="Velegrakis, I. (Yannis)" userId="4f35c71a-e81a-4f2c-8f83-d7dd3283ce80" providerId="ADAL" clId="{AEE20253-AC7F-C84A-8F02-2730A669D308}" dt="2020-04-12T02:28:00.075" v="58"/>
        <pc:sldMkLst>
          <pc:docMk/>
          <pc:sldMk cId="1062066603" sldId="273"/>
        </pc:sldMkLst>
      </pc:sldChg>
      <pc:sldChg chg="add del modTransition">
        <pc:chgData name="Velegrakis, I. (Yannis)" userId="4f35c71a-e81a-4f2c-8f83-d7dd3283ce80" providerId="ADAL" clId="{AEE20253-AC7F-C84A-8F02-2730A669D308}" dt="2020-04-12T02:27:59.102" v="57"/>
        <pc:sldMkLst>
          <pc:docMk/>
          <pc:sldMk cId="1089135919" sldId="273"/>
        </pc:sldMkLst>
      </pc:sldChg>
      <pc:sldChg chg="del">
        <pc:chgData name="Velegrakis, I. (Yannis)" userId="4f35c71a-e81a-4f2c-8f83-d7dd3283ce80" providerId="ADAL" clId="{AEE20253-AC7F-C84A-8F02-2730A669D308}" dt="2020-04-12T02:27:42.047" v="14" actId="2696"/>
        <pc:sldMkLst>
          <pc:docMk/>
          <pc:sldMk cId="2191408806" sldId="273"/>
        </pc:sldMkLst>
      </pc:sldChg>
      <pc:sldChg chg="add modTransition">
        <pc:chgData name="Velegrakis, I. (Yannis)" userId="4f35c71a-e81a-4f2c-8f83-d7dd3283ce80" providerId="ADAL" clId="{AEE20253-AC7F-C84A-8F02-2730A669D308}" dt="2020-04-12T02:28:00.075" v="58"/>
        <pc:sldMkLst>
          <pc:docMk/>
          <pc:sldMk cId="111731815" sldId="274"/>
        </pc:sldMkLst>
      </pc:sldChg>
      <pc:sldChg chg="add del modTransition">
        <pc:chgData name="Velegrakis, I. (Yannis)" userId="4f35c71a-e81a-4f2c-8f83-d7dd3283ce80" providerId="ADAL" clId="{AEE20253-AC7F-C84A-8F02-2730A669D308}" dt="2020-04-12T02:27:59.102" v="57"/>
        <pc:sldMkLst>
          <pc:docMk/>
          <pc:sldMk cId="2883006737" sldId="274"/>
        </pc:sldMkLst>
      </pc:sldChg>
      <pc:sldChg chg="add modTransition">
        <pc:chgData name="Velegrakis, I. (Yannis)" userId="4f35c71a-e81a-4f2c-8f83-d7dd3283ce80" providerId="ADAL" clId="{AEE20253-AC7F-C84A-8F02-2730A669D308}" dt="2020-04-12T02:28:00.075" v="58"/>
        <pc:sldMkLst>
          <pc:docMk/>
          <pc:sldMk cId="2310348096" sldId="275"/>
        </pc:sldMkLst>
      </pc:sldChg>
      <pc:sldChg chg="del">
        <pc:chgData name="Velegrakis, I. (Yannis)" userId="4f35c71a-e81a-4f2c-8f83-d7dd3283ce80" providerId="ADAL" clId="{AEE20253-AC7F-C84A-8F02-2730A669D308}" dt="2020-04-12T02:27:42.059" v="15" actId="2696"/>
        <pc:sldMkLst>
          <pc:docMk/>
          <pc:sldMk cId="3448317110" sldId="275"/>
        </pc:sldMkLst>
      </pc:sldChg>
      <pc:sldChg chg="add del modTransition">
        <pc:chgData name="Velegrakis, I. (Yannis)" userId="4f35c71a-e81a-4f2c-8f83-d7dd3283ce80" providerId="ADAL" clId="{AEE20253-AC7F-C84A-8F02-2730A669D308}" dt="2020-04-12T02:27:59.102" v="57"/>
        <pc:sldMkLst>
          <pc:docMk/>
          <pc:sldMk cId="4104964236" sldId="275"/>
        </pc:sldMkLst>
      </pc:sldChg>
      <pc:sldChg chg="add modTransition">
        <pc:chgData name="Velegrakis, I. (Yannis)" userId="4f35c71a-e81a-4f2c-8f83-d7dd3283ce80" providerId="ADAL" clId="{AEE20253-AC7F-C84A-8F02-2730A669D308}" dt="2020-04-12T02:28:00.075" v="58"/>
        <pc:sldMkLst>
          <pc:docMk/>
          <pc:sldMk cId="441410509" sldId="276"/>
        </pc:sldMkLst>
      </pc:sldChg>
      <pc:sldChg chg="del">
        <pc:chgData name="Velegrakis, I. (Yannis)" userId="4f35c71a-e81a-4f2c-8f83-d7dd3283ce80" providerId="ADAL" clId="{AEE20253-AC7F-C84A-8F02-2730A669D308}" dt="2020-04-12T02:27:42.070" v="16" actId="2696"/>
        <pc:sldMkLst>
          <pc:docMk/>
          <pc:sldMk cId="3108820512" sldId="276"/>
        </pc:sldMkLst>
      </pc:sldChg>
      <pc:sldChg chg="add del modTransition">
        <pc:chgData name="Velegrakis, I. (Yannis)" userId="4f35c71a-e81a-4f2c-8f83-d7dd3283ce80" providerId="ADAL" clId="{AEE20253-AC7F-C84A-8F02-2730A669D308}" dt="2020-04-12T02:27:59.102" v="57"/>
        <pc:sldMkLst>
          <pc:docMk/>
          <pc:sldMk cId="3174214844" sldId="276"/>
        </pc:sldMkLst>
      </pc:sldChg>
      <pc:sldChg chg="add del modTransition">
        <pc:chgData name="Velegrakis, I. (Yannis)" userId="4f35c71a-e81a-4f2c-8f83-d7dd3283ce80" providerId="ADAL" clId="{AEE20253-AC7F-C84A-8F02-2730A669D308}" dt="2020-04-12T02:27:59.102" v="57"/>
        <pc:sldMkLst>
          <pc:docMk/>
          <pc:sldMk cId="739522700" sldId="277"/>
        </pc:sldMkLst>
      </pc:sldChg>
      <pc:sldChg chg="add modTransition">
        <pc:chgData name="Velegrakis, I. (Yannis)" userId="4f35c71a-e81a-4f2c-8f83-d7dd3283ce80" providerId="ADAL" clId="{AEE20253-AC7F-C84A-8F02-2730A669D308}" dt="2020-04-12T02:28:00.075" v="58"/>
        <pc:sldMkLst>
          <pc:docMk/>
          <pc:sldMk cId="3265707575" sldId="277"/>
        </pc:sldMkLst>
      </pc:sldChg>
      <pc:sldChg chg="del">
        <pc:chgData name="Velegrakis, I. (Yannis)" userId="4f35c71a-e81a-4f2c-8f83-d7dd3283ce80" providerId="ADAL" clId="{AEE20253-AC7F-C84A-8F02-2730A669D308}" dt="2020-04-12T02:27:42.087" v="17" actId="2696"/>
        <pc:sldMkLst>
          <pc:docMk/>
          <pc:sldMk cId="3404809376" sldId="277"/>
        </pc:sldMkLst>
      </pc:sldChg>
      <pc:sldChg chg="del">
        <pc:chgData name="Velegrakis, I. (Yannis)" userId="4f35c71a-e81a-4f2c-8f83-d7dd3283ce80" providerId="ADAL" clId="{AEE20253-AC7F-C84A-8F02-2730A669D308}" dt="2020-04-12T02:27:42.103" v="18" actId="2696"/>
        <pc:sldMkLst>
          <pc:docMk/>
          <pc:sldMk cId="1554276475" sldId="278"/>
        </pc:sldMkLst>
      </pc:sldChg>
      <pc:sldChg chg="add del modTransition">
        <pc:chgData name="Velegrakis, I. (Yannis)" userId="4f35c71a-e81a-4f2c-8f83-d7dd3283ce80" providerId="ADAL" clId="{AEE20253-AC7F-C84A-8F02-2730A669D308}" dt="2020-04-12T02:27:59.102" v="57"/>
        <pc:sldMkLst>
          <pc:docMk/>
          <pc:sldMk cId="1996868713" sldId="278"/>
        </pc:sldMkLst>
      </pc:sldChg>
      <pc:sldChg chg="add modTransition">
        <pc:chgData name="Velegrakis, I. (Yannis)" userId="4f35c71a-e81a-4f2c-8f83-d7dd3283ce80" providerId="ADAL" clId="{AEE20253-AC7F-C84A-8F02-2730A669D308}" dt="2020-04-12T02:28:00.075" v="58"/>
        <pc:sldMkLst>
          <pc:docMk/>
          <pc:sldMk cId="2466260395" sldId="278"/>
        </pc:sldMkLst>
      </pc:sldChg>
      <pc:sldChg chg="add del modTransition">
        <pc:chgData name="Velegrakis, I. (Yannis)" userId="4f35c71a-e81a-4f2c-8f83-d7dd3283ce80" providerId="ADAL" clId="{AEE20253-AC7F-C84A-8F02-2730A669D308}" dt="2020-04-12T02:27:59.102" v="57"/>
        <pc:sldMkLst>
          <pc:docMk/>
          <pc:sldMk cId="60877788" sldId="279"/>
        </pc:sldMkLst>
      </pc:sldChg>
      <pc:sldChg chg="add modTransition">
        <pc:chgData name="Velegrakis, I. (Yannis)" userId="4f35c71a-e81a-4f2c-8f83-d7dd3283ce80" providerId="ADAL" clId="{AEE20253-AC7F-C84A-8F02-2730A669D308}" dt="2020-04-12T02:28:00.075" v="58"/>
        <pc:sldMkLst>
          <pc:docMk/>
          <pc:sldMk cId="1821133293" sldId="279"/>
        </pc:sldMkLst>
      </pc:sldChg>
      <pc:sldChg chg="del">
        <pc:chgData name="Velegrakis, I. (Yannis)" userId="4f35c71a-e81a-4f2c-8f83-d7dd3283ce80" providerId="ADAL" clId="{AEE20253-AC7F-C84A-8F02-2730A669D308}" dt="2020-04-12T02:27:42.175" v="19" actId="2696"/>
        <pc:sldMkLst>
          <pc:docMk/>
          <pc:sldMk cId="3687169778" sldId="279"/>
        </pc:sldMkLst>
      </pc:sldChg>
      <pc:sldChg chg="add modTransition">
        <pc:chgData name="Velegrakis, I. (Yannis)" userId="4f35c71a-e81a-4f2c-8f83-d7dd3283ce80" providerId="ADAL" clId="{AEE20253-AC7F-C84A-8F02-2730A669D308}" dt="2020-04-12T02:28:00.075" v="58"/>
        <pc:sldMkLst>
          <pc:docMk/>
          <pc:sldMk cId="808007869" sldId="280"/>
        </pc:sldMkLst>
      </pc:sldChg>
      <pc:sldChg chg="del">
        <pc:chgData name="Velegrakis, I. (Yannis)" userId="4f35c71a-e81a-4f2c-8f83-d7dd3283ce80" providerId="ADAL" clId="{AEE20253-AC7F-C84A-8F02-2730A669D308}" dt="2020-04-12T02:27:42.189" v="20" actId="2696"/>
        <pc:sldMkLst>
          <pc:docMk/>
          <pc:sldMk cId="2488292194" sldId="280"/>
        </pc:sldMkLst>
      </pc:sldChg>
      <pc:sldChg chg="add del modTransition">
        <pc:chgData name="Velegrakis, I. (Yannis)" userId="4f35c71a-e81a-4f2c-8f83-d7dd3283ce80" providerId="ADAL" clId="{AEE20253-AC7F-C84A-8F02-2730A669D308}" dt="2020-04-12T02:27:59.102" v="57"/>
        <pc:sldMkLst>
          <pc:docMk/>
          <pc:sldMk cId="3077439289" sldId="280"/>
        </pc:sldMkLst>
      </pc:sldChg>
      <pc:sldChg chg="del">
        <pc:chgData name="Velegrakis, I. (Yannis)" userId="4f35c71a-e81a-4f2c-8f83-d7dd3283ce80" providerId="ADAL" clId="{AEE20253-AC7F-C84A-8F02-2730A669D308}" dt="2020-04-12T02:27:42.202" v="21" actId="2696"/>
        <pc:sldMkLst>
          <pc:docMk/>
          <pc:sldMk cId="1416925326" sldId="281"/>
        </pc:sldMkLst>
      </pc:sldChg>
      <pc:sldChg chg="add modTransition">
        <pc:chgData name="Velegrakis, I. (Yannis)" userId="4f35c71a-e81a-4f2c-8f83-d7dd3283ce80" providerId="ADAL" clId="{AEE20253-AC7F-C84A-8F02-2730A669D308}" dt="2020-04-12T02:28:00.075" v="58"/>
        <pc:sldMkLst>
          <pc:docMk/>
          <pc:sldMk cId="2411683897" sldId="281"/>
        </pc:sldMkLst>
      </pc:sldChg>
      <pc:sldChg chg="add del modTransition">
        <pc:chgData name="Velegrakis, I. (Yannis)" userId="4f35c71a-e81a-4f2c-8f83-d7dd3283ce80" providerId="ADAL" clId="{AEE20253-AC7F-C84A-8F02-2730A669D308}" dt="2020-04-12T02:27:59.102" v="57"/>
        <pc:sldMkLst>
          <pc:docMk/>
          <pc:sldMk cId="3869337042" sldId="281"/>
        </pc:sldMkLst>
      </pc:sldChg>
      <pc:sldChg chg="add modTransition">
        <pc:chgData name="Velegrakis, I. (Yannis)" userId="4f35c71a-e81a-4f2c-8f83-d7dd3283ce80" providerId="ADAL" clId="{AEE20253-AC7F-C84A-8F02-2730A669D308}" dt="2020-04-12T02:28:00.075" v="58"/>
        <pc:sldMkLst>
          <pc:docMk/>
          <pc:sldMk cId="1202870921" sldId="282"/>
        </pc:sldMkLst>
      </pc:sldChg>
      <pc:sldChg chg="del">
        <pc:chgData name="Velegrakis, I. (Yannis)" userId="4f35c71a-e81a-4f2c-8f83-d7dd3283ce80" providerId="ADAL" clId="{AEE20253-AC7F-C84A-8F02-2730A669D308}" dt="2020-04-12T02:27:42.233" v="22" actId="2696"/>
        <pc:sldMkLst>
          <pc:docMk/>
          <pc:sldMk cId="2793364412" sldId="282"/>
        </pc:sldMkLst>
      </pc:sldChg>
      <pc:sldChg chg="add del modTransition">
        <pc:chgData name="Velegrakis, I. (Yannis)" userId="4f35c71a-e81a-4f2c-8f83-d7dd3283ce80" providerId="ADAL" clId="{AEE20253-AC7F-C84A-8F02-2730A669D308}" dt="2020-04-12T02:27:59.102" v="57"/>
        <pc:sldMkLst>
          <pc:docMk/>
          <pc:sldMk cId="4226343008" sldId="282"/>
        </pc:sldMkLst>
      </pc:sldChg>
      <pc:sldChg chg="add">
        <pc:chgData name="Velegrakis, I. (Yannis)" userId="4f35c71a-e81a-4f2c-8f83-d7dd3283ce80" providerId="ADAL" clId="{AEE20253-AC7F-C84A-8F02-2730A669D308}" dt="2020-04-12T02:31:34.953" v="65"/>
        <pc:sldMkLst>
          <pc:docMk/>
          <pc:sldMk cId="522770237" sldId="283"/>
        </pc:sldMkLst>
      </pc:sldChg>
      <pc:sldChg chg="del">
        <pc:chgData name="Velegrakis, I. (Yannis)" userId="4f35c71a-e81a-4f2c-8f83-d7dd3283ce80" providerId="ADAL" clId="{AEE20253-AC7F-C84A-8F02-2730A669D308}" dt="2020-04-12T02:27:42.250" v="23" actId="2696"/>
        <pc:sldMkLst>
          <pc:docMk/>
          <pc:sldMk cId="4195662197" sldId="283"/>
        </pc:sldMkLst>
      </pc:sldChg>
      <pc:sldChg chg="del">
        <pc:chgData name="Velegrakis, I. (Yannis)" userId="4f35c71a-e81a-4f2c-8f83-d7dd3283ce80" providerId="ADAL" clId="{AEE20253-AC7F-C84A-8F02-2730A669D308}" dt="2020-04-12T02:27:42.261" v="24" actId="2696"/>
        <pc:sldMkLst>
          <pc:docMk/>
          <pc:sldMk cId="1503581814" sldId="284"/>
        </pc:sldMkLst>
      </pc:sldChg>
      <pc:sldChg chg="add del">
        <pc:chgData name="Velegrakis, I. (Yannis)" userId="4f35c71a-e81a-4f2c-8f83-d7dd3283ce80" providerId="ADAL" clId="{AEE20253-AC7F-C84A-8F02-2730A669D308}" dt="2020-04-12T10:21:14.453" v="205" actId="2696"/>
        <pc:sldMkLst>
          <pc:docMk/>
          <pc:sldMk cId="2336388979" sldId="284"/>
        </pc:sldMkLst>
      </pc:sldChg>
      <pc:sldChg chg="del">
        <pc:chgData name="Velegrakis, I. (Yannis)" userId="4f35c71a-e81a-4f2c-8f83-d7dd3283ce80" providerId="ADAL" clId="{AEE20253-AC7F-C84A-8F02-2730A669D308}" dt="2020-04-12T02:27:42.272" v="26" actId="2696"/>
        <pc:sldMkLst>
          <pc:docMk/>
          <pc:sldMk cId="778395231" sldId="285"/>
        </pc:sldMkLst>
      </pc:sldChg>
      <pc:sldChg chg="add">
        <pc:chgData name="Velegrakis, I. (Yannis)" userId="4f35c71a-e81a-4f2c-8f83-d7dd3283ce80" providerId="ADAL" clId="{AEE20253-AC7F-C84A-8F02-2730A669D308}" dt="2020-04-12T02:31:34.953" v="65"/>
        <pc:sldMkLst>
          <pc:docMk/>
          <pc:sldMk cId="3518607828" sldId="285"/>
        </pc:sldMkLst>
      </pc:sldChg>
      <pc:sldChg chg="add">
        <pc:chgData name="Velegrakis, I. (Yannis)" userId="4f35c71a-e81a-4f2c-8f83-d7dd3283ce80" providerId="ADAL" clId="{AEE20253-AC7F-C84A-8F02-2730A669D308}" dt="2020-04-12T02:31:34.953" v="65"/>
        <pc:sldMkLst>
          <pc:docMk/>
          <pc:sldMk cId="1236343224" sldId="286"/>
        </pc:sldMkLst>
      </pc:sldChg>
      <pc:sldChg chg="del">
        <pc:chgData name="Velegrakis, I. (Yannis)" userId="4f35c71a-e81a-4f2c-8f83-d7dd3283ce80" providerId="ADAL" clId="{AEE20253-AC7F-C84A-8F02-2730A669D308}" dt="2020-04-12T02:27:42.293" v="27" actId="2696"/>
        <pc:sldMkLst>
          <pc:docMk/>
          <pc:sldMk cId="1578661837" sldId="286"/>
        </pc:sldMkLst>
      </pc:sldChg>
      <pc:sldChg chg="add del">
        <pc:chgData name="Velegrakis, I. (Yannis)" userId="4f35c71a-e81a-4f2c-8f83-d7dd3283ce80" providerId="ADAL" clId="{AEE20253-AC7F-C84A-8F02-2730A669D308}" dt="2020-04-12T10:20:47.901" v="204" actId="2696"/>
        <pc:sldMkLst>
          <pc:docMk/>
          <pc:sldMk cId="113462438" sldId="287"/>
        </pc:sldMkLst>
      </pc:sldChg>
      <pc:sldChg chg="del">
        <pc:chgData name="Velegrakis, I. (Yannis)" userId="4f35c71a-e81a-4f2c-8f83-d7dd3283ce80" providerId="ADAL" clId="{AEE20253-AC7F-C84A-8F02-2730A669D308}" dt="2020-04-12T02:27:42.312" v="28" actId="2696"/>
        <pc:sldMkLst>
          <pc:docMk/>
          <pc:sldMk cId="2753567495" sldId="287"/>
        </pc:sldMkLst>
      </pc:sldChg>
      <pc:sldChg chg="del">
        <pc:chgData name="Velegrakis, I. (Yannis)" userId="4f35c71a-e81a-4f2c-8f83-d7dd3283ce80" providerId="ADAL" clId="{AEE20253-AC7F-C84A-8F02-2730A669D308}" dt="2020-04-12T02:27:42.325" v="29" actId="2696"/>
        <pc:sldMkLst>
          <pc:docMk/>
          <pc:sldMk cId="1120119576" sldId="288"/>
        </pc:sldMkLst>
      </pc:sldChg>
      <pc:sldChg chg="add">
        <pc:chgData name="Velegrakis, I. (Yannis)" userId="4f35c71a-e81a-4f2c-8f83-d7dd3283ce80" providerId="ADAL" clId="{AEE20253-AC7F-C84A-8F02-2730A669D308}" dt="2020-04-12T02:31:34.953" v="65"/>
        <pc:sldMkLst>
          <pc:docMk/>
          <pc:sldMk cId="1369742062" sldId="288"/>
        </pc:sldMkLst>
      </pc:sldChg>
      <pc:sldChg chg="del">
        <pc:chgData name="Velegrakis, I. (Yannis)" userId="4f35c71a-e81a-4f2c-8f83-d7dd3283ce80" providerId="ADAL" clId="{AEE20253-AC7F-C84A-8F02-2730A669D308}" dt="2020-04-12T02:27:42.335" v="30" actId="2696"/>
        <pc:sldMkLst>
          <pc:docMk/>
          <pc:sldMk cId="848542509" sldId="289"/>
        </pc:sldMkLst>
      </pc:sldChg>
      <pc:sldChg chg="add">
        <pc:chgData name="Velegrakis, I. (Yannis)" userId="4f35c71a-e81a-4f2c-8f83-d7dd3283ce80" providerId="ADAL" clId="{AEE20253-AC7F-C84A-8F02-2730A669D308}" dt="2020-04-12T02:31:34.953" v="65"/>
        <pc:sldMkLst>
          <pc:docMk/>
          <pc:sldMk cId="1670195000" sldId="289"/>
        </pc:sldMkLst>
      </pc:sldChg>
      <pc:sldChg chg="del">
        <pc:chgData name="Velegrakis, I. (Yannis)" userId="4f35c71a-e81a-4f2c-8f83-d7dd3283ce80" providerId="ADAL" clId="{AEE20253-AC7F-C84A-8F02-2730A669D308}" dt="2020-04-12T02:27:42.345" v="31" actId="2696"/>
        <pc:sldMkLst>
          <pc:docMk/>
          <pc:sldMk cId="2069888328" sldId="290"/>
        </pc:sldMkLst>
      </pc:sldChg>
      <pc:sldChg chg="add">
        <pc:chgData name="Velegrakis, I. (Yannis)" userId="4f35c71a-e81a-4f2c-8f83-d7dd3283ce80" providerId="ADAL" clId="{AEE20253-AC7F-C84A-8F02-2730A669D308}" dt="2020-04-12T02:31:34.953" v="65"/>
        <pc:sldMkLst>
          <pc:docMk/>
          <pc:sldMk cId="2702005446" sldId="290"/>
        </pc:sldMkLst>
      </pc:sldChg>
      <pc:sldChg chg="add">
        <pc:chgData name="Velegrakis, I. (Yannis)" userId="4f35c71a-e81a-4f2c-8f83-d7dd3283ce80" providerId="ADAL" clId="{AEE20253-AC7F-C84A-8F02-2730A669D308}" dt="2020-04-12T02:31:34.953" v="65"/>
        <pc:sldMkLst>
          <pc:docMk/>
          <pc:sldMk cId="288617249" sldId="291"/>
        </pc:sldMkLst>
      </pc:sldChg>
      <pc:sldChg chg="del">
        <pc:chgData name="Velegrakis, I. (Yannis)" userId="4f35c71a-e81a-4f2c-8f83-d7dd3283ce80" providerId="ADAL" clId="{AEE20253-AC7F-C84A-8F02-2730A669D308}" dt="2020-04-12T02:27:42.355" v="32" actId="2696"/>
        <pc:sldMkLst>
          <pc:docMk/>
          <pc:sldMk cId="1722334922" sldId="291"/>
        </pc:sldMkLst>
      </pc:sldChg>
      <pc:sldChg chg="add">
        <pc:chgData name="Velegrakis, I. (Yannis)" userId="4f35c71a-e81a-4f2c-8f83-d7dd3283ce80" providerId="ADAL" clId="{AEE20253-AC7F-C84A-8F02-2730A669D308}" dt="2020-04-12T02:31:34.953" v="65"/>
        <pc:sldMkLst>
          <pc:docMk/>
          <pc:sldMk cId="2146849007" sldId="292"/>
        </pc:sldMkLst>
      </pc:sldChg>
      <pc:sldChg chg="del">
        <pc:chgData name="Velegrakis, I. (Yannis)" userId="4f35c71a-e81a-4f2c-8f83-d7dd3283ce80" providerId="ADAL" clId="{AEE20253-AC7F-C84A-8F02-2730A669D308}" dt="2020-04-12T02:27:42.365" v="33" actId="2696"/>
        <pc:sldMkLst>
          <pc:docMk/>
          <pc:sldMk cId="2484451096" sldId="292"/>
        </pc:sldMkLst>
      </pc:sldChg>
      <pc:sldChg chg="del">
        <pc:chgData name="Velegrakis, I. (Yannis)" userId="4f35c71a-e81a-4f2c-8f83-d7dd3283ce80" providerId="ADAL" clId="{AEE20253-AC7F-C84A-8F02-2730A669D308}" dt="2020-04-12T02:27:42.374" v="34" actId="2696"/>
        <pc:sldMkLst>
          <pc:docMk/>
          <pc:sldMk cId="180491014" sldId="293"/>
        </pc:sldMkLst>
      </pc:sldChg>
      <pc:sldChg chg="add">
        <pc:chgData name="Velegrakis, I. (Yannis)" userId="4f35c71a-e81a-4f2c-8f83-d7dd3283ce80" providerId="ADAL" clId="{AEE20253-AC7F-C84A-8F02-2730A669D308}" dt="2020-04-12T02:31:34.953" v="65"/>
        <pc:sldMkLst>
          <pc:docMk/>
          <pc:sldMk cId="1451993163" sldId="293"/>
        </pc:sldMkLst>
      </pc:sldChg>
      <pc:sldChg chg="del">
        <pc:chgData name="Velegrakis, I. (Yannis)" userId="4f35c71a-e81a-4f2c-8f83-d7dd3283ce80" providerId="ADAL" clId="{AEE20253-AC7F-C84A-8F02-2730A669D308}" dt="2020-04-12T02:27:42.385" v="35" actId="2696"/>
        <pc:sldMkLst>
          <pc:docMk/>
          <pc:sldMk cId="1084175447" sldId="294"/>
        </pc:sldMkLst>
      </pc:sldChg>
      <pc:sldChg chg="add">
        <pc:chgData name="Velegrakis, I. (Yannis)" userId="4f35c71a-e81a-4f2c-8f83-d7dd3283ce80" providerId="ADAL" clId="{AEE20253-AC7F-C84A-8F02-2730A669D308}" dt="2020-04-12T02:31:34.953" v="65"/>
        <pc:sldMkLst>
          <pc:docMk/>
          <pc:sldMk cId="2815340397" sldId="294"/>
        </pc:sldMkLst>
      </pc:sldChg>
      <pc:sldChg chg="add">
        <pc:chgData name="Velegrakis, I. (Yannis)" userId="4f35c71a-e81a-4f2c-8f83-d7dd3283ce80" providerId="ADAL" clId="{AEE20253-AC7F-C84A-8F02-2730A669D308}" dt="2020-04-12T02:31:34.953" v="65"/>
        <pc:sldMkLst>
          <pc:docMk/>
          <pc:sldMk cId="265505181" sldId="295"/>
        </pc:sldMkLst>
      </pc:sldChg>
      <pc:sldChg chg="del">
        <pc:chgData name="Velegrakis, I. (Yannis)" userId="4f35c71a-e81a-4f2c-8f83-d7dd3283ce80" providerId="ADAL" clId="{AEE20253-AC7F-C84A-8F02-2730A669D308}" dt="2020-04-12T02:27:42.397" v="36" actId="2696"/>
        <pc:sldMkLst>
          <pc:docMk/>
          <pc:sldMk cId="4157227945" sldId="295"/>
        </pc:sldMkLst>
      </pc:sldChg>
      <pc:sldChg chg="add del">
        <pc:chgData name="Velegrakis, I. (Yannis)" userId="4f35c71a-e81a-4f2c-8f83-d7dd3283ce80" providerId="ADAL" clId="{AEE20253-AC7F-C84A-8F02-2730A669D308}" dt="2020-04-12T10:21:55.630" v="206" actId="2696"/>
        <pc:sldMkLst>
          <pc:docMk/>
          <pc:sldMk cId="92435445" sldId="296"/>
        </pc:sldMkLst>
      </pc:sldChg>
      <pc:sldChg chg="del">
        <pc:chgData name="Velegrakis, I. (Yannis)" userId="4f35c71a-e81a-4f2c-8f83-d7dd3283ce80" providerId="ADAL" clId="{AEE20253-AC7F-C84A-8F02-2730A669D308}" dt="2020-04-12T02:27:42.407" v="37" actId="2696"/>
        <pc:sldMkLst>
          <pc:docMk/>
          <pc:sldMk cId="1245890247" sldId="296"/>
        </pc:sldMkLst>
      </pc:sldChg>
      <pc:sldChg chg="del">
        <pc:chgData name="Velegrakis, I. (Yannis)" userId="4f35c71a-e81a-4f2c-8f83-d7dd3283ce80" providerId="ADAL" clId="{AEE20253-AC7F-C84A-8F02-2730A669D308}" dt="2020-04-12T02:27:42.415" v="38" actId="2696"/>
        <pc:sldMkLst>
          <pc:docMk/>
          <pc:sldMk cId="691977502" sldId="297"/>
        </pc:sldMkLst>
      </pc:sldChg>
      <pc:sldChg chg="add del">
        <pc:chgData name="Velegrakis, I. (Yannis)" userId="4f35c71a-e81a-4f2c-8f83-d7dd3283ce80" providerId="ADAL" clId="{AEE20253-AC7F-C84A-8F02-2730A669D308}" dt="2020-04-12T10:21:56.352" v="207" actId="2696"/>
        <pc:sldMkLst>
          <pc:docMk/>
          <pc:sldMk cId="1162070032" sldId="297"/>
        </pc:sldMkLst>
      </pc:sldChg>
      <pc:sldChg chg="del">
        <pc:chgData name="Velegrakis, I. (Yannis)" userId="4f35c71a-e81a-4f2c-8f83-d7dd3283ce80" providerId="ADAL" clId="{AEE20253-AC7F-C84A-8F02-2730A669D308}" dt="2020-04-12T02:27:42.422" v="39" actId="2696"/>
        <pc:sldMkLst>
          <pc:docMk/>
          <pc:sldMk cId="872330587" sldId="298"/>
        </pc:sldMkLst>
      </pc:sldChg>
      <pc:sldChg chg="add del">
        <pc:chgData name="Velegrakis, I. (Yannis)" userId="4f35c71a-e81a-4f2c-8f83-d7dd3283ce80" providerId="ADAL" clId="{AEE20253-AC7F-C84A-8F02-2730A669D308}" dt="2020-04-12T10:21:56.935" v="208" actId="2696"/>
        <pc:sldMkLst>
          <pc:docMk/>
          <pc:sldMk cId="1281129583" sldId="298"/>
        </pc:sldMkLst>
      </pc:sldChg>
      <pc:sldChg chg="del">
        <pc:chgData name="Velegrakis, I. (Yannis)" userId="4f35c71a-e81a-4f2c-8f83-d7dd3283ce80" providerId="ADAL" clId="{AEE20253-AC7F-C84A-8F02-2730A669D308}" dt="2020-04-12T02:27:42.438" v="40" actId="2696"/>
        <pc:sldMkLst>
          <pc:docMk/>
          <pc:sldMk cId="431977185" sldId="299"/>
        </pc:sldMkLst>
      </pc:sldChg>
      <pc:sldChg chg="add">
        <pc:chgData name="Velegrakis, I. (Yannis)" userId="4f35c71a-e81a-4f2c-8f83-d7dd3283ce80" providerId="ADAL" clId="{AEE20253-AC7F-C84A-8F02-2730A669D308}" dt="2020-04-12T02:31:34.953" v="65"/>
        <pc:sldMkLst>
          <pc:docMk/>
          <pc:sldMk cId="2587326176" sldId="299"/>
        </pc:sldMkLst>
      </pc:sldChg>
      <pc:sldChg chg="add del">
        <pc:chgData name="Velegrakis, I. (Yannis)" userId="4f35c71a-e81a-4f2c-8f83-d7dd3283ce80" providerId="ADAL" clId="{AEE20253-AC7F-C84A-8F02-2730A669D308}" dt="2020-04-12T10:21:58.706" v="209" actId="2696"/>
        <pc:sldMkLst>
          <pc:docMk/>
          <pc:sldMk cId="571646961" sldId="300"/>
        </pc:sldMkLst>
      </pc:sldChg>
      <pc:sldChg chg="del">
        <pc:chgData name="Velegrakis, I. (Yannis)" userId="4f35c71a-e81a-4f2c-8f83-d7dd3283ce80" providerId="ADAL" clId="{AEE20253-AC7F-C84A-8F02-2730A669D308}" dt="2020-04-12T02:27:42.459" v="41" actId="2696"/>
        <pc:sldMkLst>
          <pc:docMk/>
          <pc:sldMk cId="2084898473" sldId="300"/>
        </pc:sldMkLst>
      </pc:sldChg>
      <pc:sldChg chg="del">
        <pc:chgData name="Velegrakis, I. (Yannis)" userId="4f35c71a-e81a-4f2c-8f83-d7dd3283ce80" providerId="ADAL" clId="{AEE20253-AC7F-C84A-8F02-2730A669D308}" dt="2020-04-12T02:27:42.471" v="42" actId="2696"/>
        <pc:sldMkLst>
          <pc:docMk/>
          <pc:sldMk cId="131022806" sldId="301"/>
        </pc:sldMkLst>
      </pc:sldChg>
      <pc:sldChg chg="del">
        <pc:chgData name="Velegrakis, I. (Yannis)" userId="4f35c71a-e81a-4f2c-8f83-d7dd3283ce80" providerId="ADAL" clId="{AEE20253-AC7F-C84A-8F02-2730A669D308}" dt="2020-04-12T02:27:42.482" v="43" actId="2696"/>
        <pc:sldMkLst>
          <pc:docMk/>
          <pc:sldMk cId="1593001109" sldId="302"/>
        </pc:sldMkLst>
      </pc:sldChg>
      <pc:sldChg chg="del">
        <pc:chgData name="Velegrakis, I. (Yannis)" userId="4f35c71a-e81a-4f2c-8f83-d7dd3283ce80" providerId="ADAL" clId="{AEE20253-AC7F-C84A-8F02-2730A669D308}" dt="2020-04-12T02:27:42.496" v="44" actId="2696"/>
        <pc:sldMkLst>
          <pc:docMk/>
          <pc:sldMk cId="3765892605" sldId="303"/>
        </pc:sldMkLst>
      </pc:sldChg>
      <pc:sldChg chg="del">
        <pc:chgData name="Velegrakis, I. (Yannis)" userId="4f35c71a-e81a-4f2c-8f83-d7dd3283ce80" providerId="ADAL" clId="{AEE20253-AC7F-C84A-8F02-2730A669D308}" dt="2020-04-12T02:27:42.508" v="45" actId="2696"/>
        <pc:sldMkLst>
          <pc:docMk/>
          <pc:sldMk cId="143340823" sldId="304"/>
        </pc:sldMkLst>
      </pc:sldChg>
      <pc:sldChg chg="add del">
        <pc:chgData name="Velegrakis, I. (Yannis)" userId="4f35c71a-e81a-4f2c-8f83-d7dd3283ce80" providerId="ADAL" clId="{AEE20253-AC7F-C84A-8F02-2730A669D308}" dt="2020-04-12T10:26:08.111" v="396" actId="2696"/>
        <pc:sldMkLst>
          <pc:docMk/>
          <pc:sldMk cId="1497588840" sldId="304"/>
        </pc:sldMkLst>
      </pc:sldChg>
      <pc:sldChg chg="del">
        <pc:chgData name="Velegrakis, I. (Yannis)" userId="4f35c71a-e81a-4f2c-8f83-d7dd3283ce80" providerId="ADAL" clId="{AEE20253-AC7F-C84A-8F02-2730A669D308}" dt="2020-04-12T02:27:42.519" v="46" actId="2696"/>
        <pc:sldMkLst>
          <pc:docMk/>
          <pc:sldMk cId="1779096036" sldId="305"/>
        </pc:sldMkLst>
      </pc:sldChg>
      <pc:sldChg chg="del">
        <pc:chgData name="Velegrakis, I. (Yannis)" userId="4f35c71a-e81a-4f2c-8f83-d7dd3283ce80" providerId="ADAL" clId="{AEE20253-AC7F-C84A-8F02-2730A669D308}" dt="2020-04-12T02:27:42.524" v="47" actId="2696"/>
        <pc:sldMkLst>
          <pc:docMk/>
          <pc:sldMk cId="3756354981" sldId="306"/>
        </pc:sldMkLst>
      </pc:sldChg>
      <pc:sldChg chg="del">
        <pc:chgData name="Velegrakis, I. (Yannis)" userId="4f35c71a-e81a-4f2c-8f83-d7dd3283ce80" providerId="ADAL" clId="{AEE20253-AC7F-C84A-8F02-2730A669D308}" dt="2020-04-12T02:27:42.529" v="48" actId="2696"/>
        <pc:sldMkLst>
          <pc:docMk/>
          <pc:sldMk cId="1325715619" sldId="307"/>
        </pc:sldMkLst>
      </pc:sldChg>
      <pc:sldChg chg="del">
        <pc:chgData name="Velegrakis, I. (Yannis)" userId="4f35c71a-e81a-4f2c-8f83-d7dd3283ce80" providerId="ADAL" clId="{AEE20253-AC7F-C84A-8F02-2730A669D308}" dt="2020-04-12T02:27:42.537" v="49" actId="2696"/>
        <pc:sldMkLst>
          <pc:docMk/>
          <pc:sldMk cId="1010457192" sldId="308"/>
        </pc:sldMkLst>
      </pc:sldChg>
      <pc:sldChg chg="del">
        <pc:chgData name="Velegrakis, I. (Yannis)" userId="4f35c71a-e81a-4f2c-8f83-d7dd3283ce80" providerId="ADAL" clId="{AEE20253-AC7F-C84A-8F02-2730A669D308}" dt="2020-04-12T02:27:42.549" v="50" actId="2696"/>
        <pc:sldMkLst>
          <pc:docMk/>
          <pc:sldMk cId="2589355754" sldId="309"/>
        </pc:sldMkLst>
      </pc:sldChg>
      <pc:sldChg chg="del">
        <pc:chgData name="Velegrakis, I. (Yannis)" userId="4f35c71a-e81a-4f2c-8f83-d7dd3283ce80" providerId="ADAL" clId="{AEE20253-AC7F-C84A-8F02-2730A669D308}" dt="2020-04-12T02:27:42.558" v="51" actId="2696"/>
        <pc:sldMkLst>
          <pc:docMk/>
          <pc:sldMk cId="2526552693" sldId="310"/>
        </pc:sldMkLst>
      </pc:sldChg>
      <pc:sldChg chg="del">
        <pc:chgData name="Velegrakis, I. (Yannis)" userId="4f35c71a-e81a-4f2c-8f83-d7dd3283ce80" providerId="ADAL" clId="{AEE20253-AC7F-C84A-8F02-2730A669D308}" dt="2020-04-12T02:27:42.568" v="52" actId="2696"/>
        <pc:sldMkLst>
          <pc:docMk/>
          <pc:sldMk cId="600805056" sldId="311"/>
        </pc:sldMkLst>
      </pc:sldChg>
      <pc:sldChg chg="del">
        <pc:chgData name="Velegrakis, I. (Yannis)" userId="4f35c71a-e81a-4f2c-8f83-d7dd3283ce80" providerId="ADAL" clId="{AEE20253-AC7F-C84A-8F02-2730A669D308}" dt="2020-04-12T02:27:42.573" v="53" actId="2696"/>
        <pc:sldMkLst>
          <pc:docMk/>
          <pc:sldMk cId="2922192811" sldId="312"/>
        </pc:sldMkLst>
      </pc:sldChg>
      <pc:sldChg chg="del">
        <pc:chgData name="Velegrakis, I. (Yannis)" userId="4f35c71a-e81a-4f2c-8f83-d7dd3283ce80" providerId="ADAL" clId="{AEE20253-AC7F-C84A-8F02-2730A669D308}" dt="2020-04-12T02:27:42.577" v="54" actId="2696"/>
        <pc:sldMkLst>
          <pc:docMk/>
          <pc:sldMk cId="3039955675" sldId="313"/>
        </pc:sldMkLst>
      </pc:sldChg>
      <pc:sldChg chg="del">
        <pc:chgData name="Velegrakis, I. (Yannis)" userId="4f35c71a-e81a-4f2c-8f83-d7dd3283ce80" providerId="ADAL" clId="{AEE20253-AC7F-C84A-8F02-2730A669D308}" dt="2020-04-12T02:27:42.582" v="55" actId="2696"/>
        <pc:sldMkLst>
          <pc:docMk/>
          <pc:sldMk cId="3717861914" sldId="314"/>
        </pc:sldMkLst>
      </pc:sldChg>
      <pc:sldChg chg="modSp add">
        <pc:chgData name="Velegrakis, I. (Yannis)" userId="4f35c71a-e81a-4f2c-8f83-d7dd3283ce80" providerId="ADAL" clId="{AEE20253-AC7F-C84A-8F02-2730A669D308}" dt="2020-04-12T10:22:18.737" v="225" actId="1036"/>
        <pc:sldMkLst>
          <pc:docMk/>
          <pc:sldMk cId="2750745282" sldId="316"/>
        </pc:sldMkLst>
        <pc:spChg chg="mod">
          <ac:chgData name="Velegrakis, I. (Yannis)" userId="4f35c71a-e81a-4f2c-8f83-d7dd3283ce80" providerId="ADAL" clId="{AEE20253-AC7F-C84A-8F02-2730A669D308}" dt="2020-04-12T10:22:18.737" v="225" actId="1036"/>
          <ac:spMkLst>
            <pc:docMk/>
            <pc:sldMk cId="2750745282" sldId="316"/>
            <ac:spMk id="5" creationId="{00000000-0000-0000-0000-000000000000}"/>
          </ac:spMkLst>
        </pc:spChg>
        <pc:picChg chg="mod">
          <ac:chgData name="Velegrakis, I. (Yannis)" userId="4f35c71a-e81a-4f2c-8f83-d7dd3283ce80" providerId="ADAL" clId="{AEE20253-AC7F-C84A-8F02-2730A669D308}" dt="2020-04-12T10:22:18.737" v="225" actId="1036"/>
          <ac:picMkLst>
            <pc:docMk/>
            <pc:sldMk cId="2750745282" sldId="316"/>
            <ac:picMk id="6" creationId="{00000000-0000-0000-0000-000000000000}"/>
          </ac:picMkLst>
        </pc:picChg>
        <pc:picChg chg="mod">
          <ac:chgData name="Velegrakis, I. (Yannis)" userId="4f35c71a-e81a-4f2c-8f83-d7dd3283ce80" providerId="ADAL" clId="{AEE20253-AC7F-C84A-8F02-2730A669D308}" dt="2020-04-12T10:22:12.458" v="210" actId="1076"/>
          <ac:picMkLst>
            <pc:docMk/>
            <pc:sldMk cId="2750745282" sldId="316"/>
            <ac:picMk id="8" creationId="{DA04F6A3-437A-764C-B365-16C551C8E703}"/>
          </ac:picMkLst>
        </pc:picChg>
      </pc:sldChg>
      <pc:sldChg chg="add">
        <pc:chgData name="Velegrakis, I. (Yannis)" userId="4f35c71a-e81a-4f2c-8f83-d7dd3283ce80" providerId="ADAL" clId="{AEE20253-AC7F-C84A-8F02-2730A669D308}" dt="2020-04-12T02:31:34.953" v="65"/>
        <pc:sldMkLst>
          <pc:docMk/>
          <pc:sldMk cId="2750825995" sldId="317"/>
        </pc:sldMkLst>
      </pc:sldChg>
      <pc:sldChg chg="modSp add">
        <pc:chgData name="Velegrakis, I. (Yannis)" userId="4f35c71a-e81a-4f2c-8f83-d7dd3283ce80" providerId="ADAL" clId="{AEE20253-AC7F-C84A-8F02-2730A669D308}" dt="2020-04-12T10:22:38.736" v="246" actId="1076"/>
        <pc:sldMkLst>
          <pc:docMk/>
          <pc:sldMk cId="2076236304" sldId="318"/>
        </pc:sldMkLst>
        <pc:spChg chg="mod">
          <ac:chgData name="Velegrakis, I. (Yannis)" userId="4f35c71a-e81a-4f2c-8f83-d7dd3283ce80" providerId="ADAL" clId="{AEE20253-AC7F-C84A-8F02-2730A669D308}" dt="2020-04-12T10:22:38.736" v="246" actId="1076"/>
          <ac:spMkLst>
            <pc:docMk/>
            <pc:sldMk cId="2076236304" sldId="318"/>
            <ac:spMk id="2" creationId="{00000000-0000-0000-0000-000000000000}"/>
          </ac:spMkLst>
        </pc:spChg>
        <pc:picChg chg="mod">
          <ac:chgData name="Velegrakis, I. (Yannis)" userId="4f35c71a-e81a-4f2c-8f83-d7dd3283ce80" providerId="ADAL" clId="{AEE20253-AC7F-C84A-8F02-2730A669D308}" dt="2020-04-12T10:22:32.489" v="245" actId="1036"/>
          <ac:picMkLst>
            <pc:docMk/>
            <pc:sldMk cId="2076236304" sldId="318"/>
            <ac:picMk id="7" creationId="{CE0171CD-95F2-6F4E-9C4A-94F42B110566}"/>
          </ac:picMkLst>
        </pc:picChg>
        <pc:picChg chg="mod">
          <ac:chgData name="Velegrakis, I. (Yannis)" userId="4f35c71a-e81a-4f2c-8f83-d7dd3283ce80" providerId="ADAL" clId="{AEE20253-AC7F-C84A-8F02-2730A669D308}" dt="2020-04-12T10:22:32.489" v="245" actId="1036"/>
          <ac:picMkLst>
            <pc:docMk/>
            <pc:sldMk cId="2076236304" sldId="318"/>
            <ac:picMk id="8" creationId="{3CB69311-7BDC-FE41-B388-77DF761F4B71}"/>
          </ac:picMkLst>
        </pc:picChg>
      </pc:sldChg>
      <pc:sldChg chg="add del modTransition">
        <pc:chgData name="Velegrakis, I. (Yannis)" userId="4f35c71a-e81a-4f2c-8f83-d7dd3283ce80" providerId="ADAL" clId="{AEE20253-AC7F-C84A-8F02-2730A669D308}" dt="2020-04-12T02:27:59.102" v="57"/>
        <pc:sldMkLst>
          <pc:docMk/>
          <pc:sldMk cId="806281945" sldId="319"/>
        </pc:sldMkLst>
      </pc:sldChg>
      <pc:sldChg chg="add modTransition">
        <pc:chgData name="Velegrakis, I. (Yannis)" userId="4f35c71a-e81a-4f2c-8f83-d7dd3283ce80" providerId="ADAL" clId="{AEE20253-AC7F-C84A-8F02-2730A669D308}" dt="2020-04-12T02:28:00.075" v="58"/>
        <pc:sldMkLst>
          <pc:docMk/>
          <pc:sldMk cId="3274959091" sldId="319"/>
        </pc:sldMkLst>
      </pc:sldChg>
      <pc:sldChg chg="modSp add">
        <pc:chgData name="Velegrakis, I. (Yannis)" userId="4f35c71a-e81a-4f2c-8f83-d7dd3283ce80" providerId="ADAL" clId="{AEE20253-AC7F-C84A-8F02-2730A669D308}" dt="2020-04-12T10:22:55.806" v="248" actId="1076"/>
        <pc:sldMkLst>
          <pc:docMk/>
          <pc:sldMk cId="982705929" sldId="320"/>
        </pc:sldMkLst>
        <pc:picChg chg="mod">
          <ac:chgData name="Velegrakis, I. (Yannis)" userId="4f35c71a-e81a-4f2c-8f83-d7dd3283ce80" providerId="ADAL" clId="{AEE20253-AC7F-C84A-8F02-2730A669D308}" dt="2020-04-12T10:22:55.806" v="248" actId="1076"/>
          <ac:picMkLst>
            <pc:docMk/>
            <pc:sldMk cId="982705929" sldId="320"/>
            <ac:picMk id="3" creationId="{00000000-0000-0000-0000-000000000000}"/>
          </ac:picMkLst>
        </pc:picChg>
      </pc:sldChg>
      <pc:sldChg chg="add">
        <pc:chgData name="Velegrakis, I. (Yannis)" userId="4f35c71a-e81a-4f2c-8f83-d7dd3283ce80" providerId="ADAL" clId="{AEE20253-AC7F-C84A-8F02-2730A669D308}" dt="2020-04-12T02:31:34.953" v="65"/>
        <pc:sldMkLst>
          <pc:docMk/>
          <pc:sldMk cId="2628416116" sldId="321"/>
        </pc:sldMkLst>
      </pc:sldChg>
      <pc:sldChg chg="add">
        <pc:chgData name="Velegrakis, I. (Yannis)" userId="4f35c71a-e81a-4f2c-8f83-d7dd3283ce80" providerId="ADAL" clId="{AEE20253-AC7F-C84A-8F02-2730A669D308}" dt="2020-04-12T02:31:34.953" v="65"/>
        <pc:sldMkLst>
          <pc:docMk/>
          <pc:sldMk cId="3956098634" sldId="322"/>
        </pc:sldMkLst>
      </pc:sldChg>
      <pc:sldChg chg="add">
        <pc:chgData name="Velegrakis, I. (Yannis)" userId="4f35c71a-e81a-4f2c-8f83-d7dd3283ce80" providerId="ADAL" clId="{AEE20253-AC7F-C84A-8F02-2730A669D308}" dt="2020-04-12T02:31:34.953" v="65"/>
        <pc:sldMkLst>
          <pc:docMk/>
          <pc:sldMk cId="1627981349" sldId="323"/>
        </pc:sldMkLst>
      </pc:sldChg>
      <pc:sldChg chg="modSp add">
        <pc:chgData name="Velegrakis, I. (Yannis)" userId="4f35c71a-e81a-4f2c-8f83-d7dd3283ce80" providerId="ADAL" clId="{AEE20253-AC7F-C84A-8F02-2730A669D308}" dt="2020-04-12T10:23:37.652" v="275" actId="14100"/>
        <pc:sldMkLst>
          <pc:docMk/>
          <pc:sldMk cId="3820672704" sldId="324"/>
        </pc:sldMkLst>
        <pc:picChg chg="mod">
          <ac:chgData name="Velegrakis, I. (Yannis)" userId="4f35c71a-e81a-4f2c-8f83-d7dd3283ce80" providerId="ADAL" clId="{AEE20253-AC7F-C84A-8F02-2730A669D308}" dt="2020-04-12T10:23:30.188" v="273" actId="1038"/>
          <ac:picMkLst>
            <pc:docMk/>
            <pc:sldMk cId="3820672704" sldId="324"/>
            <ac:picMk id="4" creationId="{17D31CDC-A41C-9045-AF8E-7C756D44100C}"/>
          </ac:picMkLst>
        </pc:picChg>
        <pc:picChg chg="mod">
          <ac:chgData name="Velegrakis, I. (Yannis)" userId="4f35c71a-e81a-4f2c-8f83-d7dd3283ce80" providerId="ADAL" clId="{AEE20253-AC7F-C84A-8F02-2730A669D308}" dt="2020-04-12T10:23:37.652" v="275" actId="14100"/>
          <ac:picMkLst>
            <pc:docMk/>
            <pc:sldMk cId="3820672704" sldId="324"/>
            <ac:picMk id="5" creationId="{F102FA05-CD5D-654C-B390-0C56C0831BBE}"/>
          </ac:picMkLst>
        </pc:picChg>
      </pc:sldChg>
      <pc:sldChg chg="modSp add">
        <pc:chgData name="Velegrakis, I. (Yannis)" userId="4f35c71a-e81a-4f2c-8f83-d7dd3283ce80" providerId="ADAL" clId="{AEE20253-AC7F-C84A-8F02-2730A669D308}" dt="2020-04-12T10:24:18.942" v="333" actId="1037"/>
        <pc:sldMkLst>
          <pc:docMk/>
          <pc:sldMk cId="539902946" sldId="326"/>
        </pc:sldMkLst>
        <pc:spChg chg="mod">
          <ac:chgData name="Velegrakis, I. (Yannis)" userId="4f35c71a-e81a-4f2c-8f83-d7dd3283ce80" providerId="ADAL" clId="{AEE20253-AC7F-C84A-8F02-2730A669D308}" dt="2020-04-12T10:24:18.942" v="333" actId="1037"/>
          <ac:spMkLst>
            <pc:docMk/>
            <pc:sldMk cId="539902946" sldId="326"/>
            <ac:spMk id="2" creationId="{00000000-0000-0000-0000-000000000000}"/>
          </ac:spMkLst>
        </pc:spChg>
        <pc:picChg chg="mod">
          <ac:chgData name="Velegrakis, I. (Yannis)" userId="4f35c71a-e81a-4f2c-8f83-d7dd3283ce80" providerId="ADAL" clId="{AEE20253-AC7F-C84A-8F02-2730A669D308}" dt="2020-04-12T10:24:00.812" v="279" actId="1076"/>
          <ac:picMkLst>
            <pc:docMk/>
            <pc:sldMk cId="539902946" sldId="326"/>
            <ac:picMk id="6" creationId="{7BFDD9B2-AF33-2643-812A-86D340F3818B}"/>
          </ac:picMkLst>
        </pc:picChg>
        <pc:picChg chg="mod">
          <ac:chgData name="Velegrakis, I. (Yannis)" userId="4f35c71a-e81a-4f2c-8f83-d7dd3283ce80" providerId="ADAL" clId="{AEE20253-AC7F-C84A-8F02-2730A669D308}" dt="2020-04-12T10:24:07.077" v="291" actId="1036"/>
          <ac:picMkLst>
            <pc:docMk/>
            <pc:sldMk cId="539902946" sldId="326"/>
            <ac:picMk id="7" creationId="{43569C97-01AD-9D47-AC9F-D81B58BC3342}"/>
          </ac:picMkLst>
        </pc:picChg>
        <pc:picChg chg="mod">
          <ac:chgData name="Velegrakis, I. (Yannis)" userId="4f35c71a-e81a-4f2c-8f83-d7dd3283ce80" providerId="ADAL" clId="{AEE20253-AC7F-C84A-8F02-2730A669D308}" dt="2020-04-12T10:24:07.077" v="291" actId="1036"/>
          <ac:picMkLst>
            <pc:docMk/>
            <pc:sldMk cId="539902946" sldId="326"/>
            <ac:picMk id="8" creationId="{F02FFE19-96D9-7848-BEFA-1EC2C5B19DEB}"/>
          </ac:picMkLst>
        </pc:picChg>
        <pc:picChg chg="mod">
          <ac:chgData name="Velegrakis, I. (Yannis)" userId="4f35c71a-e81a-4f2c-8f83-d7dd3283ce80" providerId="ADAL" clId="{AEE20253-AC7F-C84A-8F02-2730A669D308}" dt="2020-04-12T10:24:00.812" v="279" actId="1076"/>
          <ac:picMkLst>
            <pc:docMk/>
            <pc:sldMk cId="539902946" sldId="326"/>
            <ac:picMk id="10" creationId="{A0E24932-F57F-D749-AEC7-30D40BCE542F}"/>
          </ac:picMkLst>
        </pc:picChg>
      </pc:sldChg>
      <pc:sldChg chg="add">
        <pc:chgData name="Velegrakis, I. (Yannis)" userId="4f35c71a-e81a-4f2c-8f83-d7dd3283ce80" providerId="ADAL" clId="{AEE20253-AC7F-C84A-8F02-2730A669D308}" dt="2020-04-12T02:31:34.953" v="65"/>
        <pc:sldMkLst>
          <pc:docMk/>
          <pc:sldMk cId="1134134646" sldId="327"/>
        </pc:sldMkLst>
      </pc:sldChg>
      <pc:sldChg chg="add del">
        <pc:chgData name="Velegrakis, I. (Yannis)" userId="4f35c71a-e81a-4f2c-8f83-d7dd3283ce80" providerId="ADAL" clId="{AEE20253-AC7F-C84A-8F02-2730A669D308}" dt="2020-04-12T10:24:38.253" v="334" actId="2696"/>
        <pc:sldMkLst>
          <pc:docMk/>
          <pc:sldMk cId="640059149" sldId="330"/>
        </pc:sldMkLst>
      </pc:sldChg>
      <pc:sldChg chg="add del">
        <pc:chgData name="Velegrakis, I. (Yannis)" userId="4f35c71a-e81a-4f2c-8f83-d7dd3283ce80" providerId="ADAL" clId="{AEE20253-AC7F-C84A-8F02-2730A669D308}" dt="2020-04-12T10:24:39.059" v="335" actId="2696"/>
        <pc:sldMkLst>
          <pc:docMk/>
          <pc:sldMk cId="282014598" sldId="331"/>
        </pc:sldMkLst>
      </pc:sldChg>
      <pc:sldChg chg="add">
        <pc:chgData name="Velegrakis, I. (Yannis)" userId="4f35c71a-e81a-4f2c-8f83-d7dd3283ce80" providerId="ADAL" clId="{AEE20253-AC7F-C84A-8F02-2730A669D308}" dt="2020-04-12T02:31:34.953" v="65"/>
        <pc:sldMkLst>
          <pc:docMk/>
          <pc:sldMk cId="88354369" sldId="332"/>
        </pc:sldMkLst>
      </pc:sldChg>
      <pc:sldChg chg="add modTransition">
        <pc:chgData name="Velegrakis, I. (Yannis)" userId="4f35c71a-e81a-4f2c-8f83-d7dd3283ce80" providerId="ADAL" clId="{AEE20253-AC7F-C84A-8F02-2730A669D308}" dt="2020-04-12T02:28:00.075" v="58"/>
        <pc:sldMkLst>
          <pc:docMk/>
          <pc:sldMk cId="3197324343" sldId="335"/>
        </pc:sldMkLst>
      </pc:sldChg>
      <pc:sldChg chg="add del modTransition">
        <pc:chgData name="Velegrakis, I. (Yannis)" userId="4f35c71a-e81a-4f2c-8f83-d7dd3283ce80" providerId="ADAL" clId="{AEE20253-AC7F-C84A-8F02-2730A669D308}" dt="2020-04-12T02:27:59.102" v="57"/>
        <pc:sldMkLst>
          <pc:docMk/>
          <pc:sldMk cId="3467700032" sldId="335"/>
        </pc:sldMkLst>
      </pc:sldChg>
      <pc:sldChg chg="add modTransition">
        <pc:chgData name="Velegrakis, I. (Yannis)" userId="4f35c71a-e81a-4f2c-8f83-d7dd3283ce80" providerId="ADAL" clId="{AEE20253-AC7F-C84A-8F02-2730A669D308}" dt="2020-04-12T02:28:00.075" v="58"/>
        <pc:sldMkLst>
          <pc:docMk/>
          <pc:sldMk cId="166135173" sldId="336"/>
        </pc:sldMkLst>
      </pc:sldChg>
      <pc:sldChg chg="add del modTransition">
        <pc:chgData name="Velegrakis, I. (Yannis)" userId="4f35c71a-e81a-4f2c-8f83-d7dd3283ce80" providerId="ADAL" clId="{AEE20253-AC7F-C84A-8F02-2730A669D308}" dt="2020-04-12T02:27:59.102" v="57"/>
        <pc:sldMkLst>
          <pc:docMk/>
          <pc:sldMk cId="1465187882" sldId="336"/>
        </pc:sldMkLst>
      </pc:sldChg>
      <pc:sldChg chg="add modTransition">
        <pc:chgData name="Velegrakis, I. (Yannis)" userId="4f35c71a-e81a-4f2c-8f83-d7dd3283ce80" providerId="ADAL" clId="{AEE20253-AC7F-C84A-8F02-2730A669D308}" dt="2020-04-12T02:28:00.075" v="58"/>
        <pc:sldMkLst>
          <pc:docMk/>
          <pc:sldMk cId="436323484" sldId="337"/>
        </pc:sldMkLst>
      </pc:sldChg>
      <pc:sldChg chg="add del modTransition">
        <pc:chgData name="Velegrakis, I. (Yannis)" userId="4f35c71a-e81a-4f2c-8f83-d7dd3283ce80" providerId="ADAL" clId="{AEE20253-AC7F-C84A-8F02-2730A669D308}" dt="2020-04-12T02:27:59.102" v="57"/>
        <pc:sldMkLst>
          <pc:docMk/>
          <pc:sldMk cId="1231120307" sldId="337"/>
        </pc:sldMkLst>
      </pc:sldChg>
      <pc:sldChg chg="add modTransition">
        <pc:chgData name="Velegrakis, I. (Yannis)" userId="4f35c71a-e81a-4f2c-8f83-d7dd3283ce80" providerId="ADAL" clId="{AEE20253-AC7F-C84A-8F02-2730A669D308}" dt="2020-04-12T02:28:00.075" v="58"/>
        <pc:sldMkLst>
          <pc:docMk/>
          <pc:sldMk cId="1499061645" sldId="338"/>
        </pc:sldMkLst>
      </pc:sldChg>
      <pc:sldChg chg="add del modTransition">
        <pc:chgData name="Velegrakis, I. (Yannis)" userId="4f35c71a-e81a-4f2c-8f83-d7dd3283ce80" providerId="ADAL" clId="{AEE20253-AC7F-C84A-8F02-2730A669D308}" dt="2020-04-12T02:27:59.102" v="57"/>
        <pc:sldMkLst>
          <pc:docMk/>
          <pc:sldMk cId="2169012107" sldId="338"/>
        </pc:sldMkLst>
      </pc:sldChg>
      <pc:sldChg chg="add modTransition">
        <pc:chgData name="Velegrakis, I. (Yannis)" userId="4f35c71a-e81a-4f2c-8f83-d7dd3283ce80" providerId="ADAL" clId="{AEE20253-AC7F-C84A-8F02-2730A669D308}" dt="2020-04-12T02:28:00.075" v="58"/>
        <pc:sldMkLst>
          <pc:docMk/>
          <pc:sldMk cId="2092423375" sldId="339"/>
        </pc:sldMkLst>
      </pc:sldChg>
      <pc:sldChg chg="add del modTransition">
        <pc:chgData name="Velegrakis, I. (Yannis)" userId="4f35c71a-e81a-4f2c-8f83-d7dd3283ce80" providerId="ADAL" clId="{AEE20253-AC7F-C84A-8F02-2730A669D308}" dt="2020-04-12T02:27:59.102" v="57"/>
        <pc:sldMkLst>
          <pc:docMk/>
          <pc:sldMk cId="4183389450" sldId="339"/>
        </pc:sldMkLst>
      </pc:sldChg>
      <pc:sldChg chg="add del">
        <pc:chgData name="Velegrakis, I. (Yannis)" userId="4f35c71a-e81a-4f2c-8f83-d7dd3283ce80" providerId="ADAL" clId="{AEE20253-AC7F-C84A-8F02-2730A669D308}" dt="2020-04-12T10:24:40.998" v="338" actId="2696"/>
        <pc:sldMkLst>
          <pc:docMk/>
          <pc:sldMk cId="1925917917" sldId="340"/>
        </pc:sldMkLst>
      </pc:sldChg>
      <pc:sldChg chg="add del">
        <pc:chgData name="Velegrakis, I. (Yannis)" userId="4f35c71a-e81a-4f2c-8f83-d7dd3283ce80" providerId="ADAL" clId="{AEE20253-AC7F-C84A-8F02-2730A669D308}" dt="2020-04-12T10:25:35.962" v="364" actId="2696"/>
        <pc:sldMkLst>
          <pc:docMk/>
          <pc:sldMk cId="1957108980" sldId="341"/>
        </pc:sldMkLst>
      </pc:sldChg>
      <pc:sldChg chg="add del">
        <pc:chgData name="Velegrakis, I. (Yannis)" userId="4f35c71a-e81a-4f2c-8f83-d7dd3283ce80" providerId="ADAL" clId="{AEE20253-AC7F-C84A-8F02-2730A669D308}" dt="2020-04-12T10:24:51.223" v="348" actId="2696"/>
        <pc:sldMkLst>
          <pc:docMk/>
          <pc:sldMk cId="79461435" sldId="342"/>
        </pc:sldMkLst>
      </pc:sldChg>
      <pc:sldChg chg="add del">
        <pc:chgData name="Velegrakis, I. (Yannis)" userId="4f35c71a-e81a-4f2c-8f83-d7dd3283ce80" providerId="ADAL" clId="{AEE20253-AC7F-C84A-8F02-2730A669D308}" dt="2020-04-12T10:24:48.794" v="347" actId="2696"/>
        <pc:sldMkLst>
          <pc:docMk/>
          <pc:sldMk cId="34200421" sldId="343"/>
        </pc:sldMkLst>
      </pc:sldChg>
      <pc:sldChg chg="add del">
        <pc:chgData name="Velegrakis, I. (Yannis)" userId="4f35c71a-e81a-4f2c-8f83-d7dd3283ce80" providerId="ADAL" clId="{AEE20253-AC7F-C84A-8F02-2730A669D308}" dt="2020-04-12T10:24:46.653" v="346" actId="2696"/>
        <pc:sldMkLst>
          <pc:docMk/>
          <pc:sldMk cId="187339509" sldId="344"/>
        </pc:sldMkLst>
      </pc:sldChg>
      <pc:sldChg chg="add del modTransition">
        <pc:chgData name="Velegrakis, I. (Yannis)" userId="4f35c71a-e81a-4f2c-8f83-d7dd3283ce80" providerId="ADAL" clId="{AEE20253-AC7F-C84A-8F02-2730A669D308}" dt="2020-04-12T02:27:59.102" v="57"/>
        <pc:sldMkLst>
          <pc:docMk/>
          <pc:sldMk cId="1424377084" sldId="345"/>
        </pc:sldMkLst>
      </pc:sldChg>
      <pc:sldChg chg="add modTransition">
        <pc:chgData name="Velegrakis, I. (Yannis)" userId="4f35c71a-e81a-4f2c-8f83-d7dd3283ce80" providerId="ADAL" clId="{AEE20253-AC7F-C84A-8F02-2730A669D308}" dt="2020-04-12T02:28:00.075" v="58"/>
        <pc:sldMkLst>
          <pc:docMk/>
          <pc:sldMk cId="3465882574" sldId="345"/>
        </pc:sldMkLst>
      </pc:sldChg>
      <pc:sldChg chg="add del">
        <pc:chgData name="Velegrakis, I. (Yannis)" userId="4f35c71a-e81a-4f2c-8f83-d7dd3283ce80" providerId="ADAL" clId="{AEE20253-AC7F-C84A-8F02-2730A669D308}" dt="2020-04-12T02:27:59.102" v="57"/>
        <pc:sldMkLst>
          <pc:docMk/>
          <pc:sldMk cId="450964145" sldId="346"/>
        </pc:sldMkLst>
      </pc:sldChg>
      <pc:sldChg chg="add">
        <pc:chgData name="Velegrakis, I. (Yannis)" userId="4f35c71a-e81a-4f2c-8f83-d7dd3283ce80" providerId="ADAL" clId="{AEE20253-AC7F-C84A-8F02-2730A669D308}" dt="2020-04-12T02:28:00.075" v="58"/>
        <pc:sldMkLst>
          <pc:docMk/>
          <pc:sldMk cId="842830902" sldId="346"/>
        </pc:sldMkLst>
      </pc:sldChg>
      <pc:sldChg chg="add modTransition">
        <pc:chgData name="Velegrakis, I. (Yannis)" userId="4f35c71a-e81a-4f2c-8f83-d7dd3283ce80" providerId="ADAL" clId="{AEE20253-AC7F-C84A-8F02-2730A669D308}" dt="2020-04-12T02:28:00.075" v="58"/>
        <pc:sldMkLst>
          <pc:docMk/>
          <pc:sldMk cId="3066555352" sldId="347"/>
        </pc:sldMkLst>
      </pc:sldChg>
      <pc:sldChg chg="add del modTransition">
        <pc:chgData name="Velegrakis, I. (Yannis)" userId="4f35c71a-e81a-4f2c-8f83-d7dd3283ce80" providerId="ADAL" clId="{AEE20253-AC7F-C84A-8F02-2730A669D308}" dt="2020-04-12T02:27:59.102" v="57"/>
        <pc:sldMkLst>
          <pc:docMk/>
          <pc:sldMk cId="3816125326" sldId="347"/>
        </pc:sldMkLst>
      </pc:sldChg>
      <pc:sldChg chg="add del">
        <pc:chgData name="Velegrakis, I. (Yannis)" userId="4f35c71a-e81a-4f2c-8f83-d7dd3283ce80" providerId="ADAL" clId="{AEE20253-AC7F-C84A-8F02-2730A669D308}" dt="2020-04-12T10:26:14.384" v="399" actId="2696"/>
        <pc:sldMkLst>
          <pc:docMk/>
          <pc:sldMk cId="880508474" sldId="352"/>
        </pc:sldMkLst>
      </pc:sldChg>
      <pc:sldChg chg="add del">
        <pc:chgData name="Velegrakis, I. (Yannis)" userId="4f35c71a-e81a-4f2c-8f83-d7dd3283ce80" providerId="ADAL" clId="{AEE20253-AC7F-C84A-8F02-2730A669D308}" dt="2020-04-12T10:25:28.964" v="349" actId="2696"/>
        <pc:sldMkLst>
          <pc:docMk/>
          <pc:sldMk cId="4059216959" sldId="354"/>
        </pc:sldMkLst>
      </pc:sldChg>
      <pc:sldChg chg="add del">
        <pc:chgData name="Velegrakis, I. (Yannis)" userId="4f35c71a-e81a-4f2c-8f83-d7dd3283ce80" providerId="ADAL" clId="{AEE20253-AC7F-C84A-8F02-2730A669D308}" dt="2020-04-12T10:25:30.357" v="352" actId="2696"/>
        <pc:sldMkLst>
          <pc:docMk/>
          <pc:sldMk cId="2141523853" sldId="355"/>
        </pc:sldMkLst>
      </pc:sldChg>
      <pc:sldChg chg="add del">
        <pc:chgData name="Velegrakis, I. (Yannis)" userId="4f35c71a-e81a-4f2c-8f83-d7dd3283ce80" providerId="ADAL" clId="{AEE20253-AC7F-C84A-8F02-2730A669D308}" dt="2020-04-12T10:25:32.100" v="356" actId="2696"/>
        <pc:sldMkLst>
          <pc:docMk/>
          <pc:sldMk cId="3395580164" sldId="356"/>
        </pc:sldMkLst>
      </pc:sldChg>
      <pc:sldChg chg="add del">
        <pc:chgData name="Velegrakis, I. (Yannis)" userId="4f35c71a-e81a-4f2c-8f83-d7dd3283ce80" providerId="ADAL" clId="{AEE20253-AC7F-C84A-8F02-2730A669D308}" dt="2020-04-12T10:25:34.429" v="361" actId="2696"/>
        <pc:sldMkLst>
          <pc:docMk/>
          <pc:sldMk cId="452696587" sldId="357"/>
        </pc:sldMkLst>
      </pc:sldChg>
      <pc:sldChg chg="add del">
        <pc:chgData name="Velegrakis, I. (Yannis)" userId="4f35c71a-e81a-4f2c-8f83-d7dd3283ce80" providerId="ADAL" clId="{AEE20253-AC7F-C84A-8F02-2730A669D308}" dt="2020-04-12T10:25:30.855" v="353" actId="2696"/>
        <pc:sldMkLst>
          <pc:docMk/>
          <pc:sldMk cId="4191262147" sldId="358"/>
        </pc:sldMkLst>
      </pc:sldChg>
      <pc:sldChg chg="add del">
        <pc:chgData name="Velegrakis, I. (Yannis)" userId="4f35c71a-e81a-4f2c-8f83-d7dd3283ce80" providerId="ADAL" clId="{AEE20253-AC7F-C84A-8F02-2730A669D308}" dt="2020-04-12T10:25:29.428" v="350" actId="2696"/>
        <pc:sldMkLst>
          <pc:docMk/>
          <pc:sldMk cId="1318094613" sldId="359"/>
        </pc:sldMkLst>
      </pc:sldChg>
      <pc:sldChg chg="add del">
        <pc:chgData name="Velegrakis, I. (Yannis)" userId="4f35c71a-e81a-4f2c-8f83-d7dd3283ce80" providerId="ADAL" clId="{AEE20253-AC7F-C84A-8F02-2730A669D308}" dt="2020-04-12T10:25:29.906" v="351" actId="2696"/>
        <pc:sldMkLst>
          <pc:docMk/>
          <pc:sldMk cId="165193932" sldId="360"/>
        </pc:sldMkLst>
      </pc:sldChg>
      <pc:sldChg chg="add del">
        <pc:chgData name="Velegrakis, I. (Yannis)" userId="4f35c71a-e81a-4f2c-8f83-d7dd3283ce80" providerId="ADAL" clId="{AEE20253-AC7F-C84A-8F02-2730A669D308}" dt="2020-04-12T10:25:31.458" v="354" actId="2696"/>
        <pc:sldMkLst>
          <pc:docMk/>
          <pc:sldMk cId="2388816550" sldId="361"/>
        </pc:sldMkLst>
      </pc:sldChg>
      <pc:sldChg chg="add del">
        <pc:chgData name="Velegrakis, I. (Yannis)" userId="4f35c71a-e81a-4f2c-8f83-d7dd3283ce80" providerId="ADAL" clId="{AEE20253-AC7F-C84A-8F02-2730A669D308}" dt="2020-04-12T10:25:32.076" v="355" actId="2696"/>
        <pc:sldMkLst>
          <pc:docMk/>
          <pc:sldMk cId="1144974957" sldId="362"/>
        </pc:sldMkLst>
      </pc:sldChg>
      <pc:sldChg chg="add del">
        <pc:chgData name="Velegrakis, I. (Yannis)" userId="4f35c71a-e81a-4f2c-8f83-d7dd3283ce80" providerId="ADAL" clId="{AEE20253-AC7F-C84A-8F02-2730A669D308}" dt="2020-04-12T10:25:32.671" v="357" actId="2696"/>
        <pc:sldMkLst>
          <pc:docMk/>
          <pc:sldMk cId="917711079" sldId="363"/>
        </pc:sldMkLst>
      </pc:sldChg>
      <pc:sldChg chg="add del">
        <pc:chgData name="Velegrakis, I. (Yannis)" userId="4f35c71a-e81a-4f2c-8f83-d7dd3283ce80" providerId="ADAL" clId="{AEE20253-AC7F-C84A-8F02-2730A669D308}" dt="2020-04-12T10:25:33.218" v="358" actId="2696"/>
        <pc:sldMkLst>
          <pc:docMk/>
          <pc:sldMk cId="589103844" sldId="364"/>
        </pc:sldMkLst>
      </pc:sldChg>
      <pc:sldChg chg="add del">
        <pc:chgData name="Velegrakis, I. (Yannis)" userId="4f35c71a-e81a-4f2c-8f83-d7dd3283ce80" providerId="ADAL" clId="{AEE20253-AC7F-C84A-8F02-2730A669D308}" dt="2020-04-12T10:25:33.242" v="359" actId="2696"/>
        <pc:sldMkLst>
          <pc:docMk/>
          <pc:sldMk cId="575625959" sldId="365"/>
        </pc:sldMkLst>
      </pc:sldChg>
      <pc:sldChg chg="add">
        <pc:chgData name="Velegrakis, I. (Yannis)" userId="4f35c71a-e81a-4f2c-8f83-d7dd3283ce80" providerId="ADAL" clId="{AEE20253-AC7F-C84A-8F02-2730A669D308}" dt="2020-04-12T02:31:34.953" v="65"/>
        <pc:sldMkLst>
          <pc:docMk/>
          <pc:sldMk cId="3045899023" sldId="370"/>
        </pc:sldMkLst>
      </pc:sldChg>
      <pc:sldChg chg="add del">
        <pc:chgData name="Velegrakis, I. (Yannis)" userId="4f35c71a-e81a-4f2c-8f83-d7dd3283ce80" providerId="ADAL" clId="{AEE20253-AC7F-C84A-8F02-2730A669D308}" dt="2020-04-12T10:25:54.927" v="382" actId="2696"/>
        <pc:sldMkLst>
          <pc:docMk/>
          <pc:sldMk cId="3461864717" sldId="372"/>
        </pc:sldMkLst>
      </pc:sldChg>
      <pc:sldChg chg="add del">
        <pc:chgData name="Velegrakis, I. (Yannis)" userId="4f35c71a-e81a-4f2c-8f83-d7dd3283ce80" providerId="ADAL" clId="{AEE20253-AC7F-C84A-8F02-2730A669D308}" dt="2020-04-12T10:25:55.338" v="383" actId="2696"/>
        <pc:sldMkLst>
          <pc:docMk/>
          <pc:sldMk cId="1335242201" sldId="373"/>
        </pc:sldMkLst>
      </pc:sldChg>
      <pc:sldChg chg="add del">
        <pc:chgData name="Velegrakis, I. (Yannis)" userId="4f35c71a-e81a-4f2c-8f83-d7dd3283ce80" providerId="ADAL" clId="{AEE20253-AC7F-C84A-8F02-2730A669D308}" dt="2020-04-12T10:25:55.725" v="384" actId="2696"/>
        <pc:sldMkLst>
          <pc:docMk/>
          <pc:sldMk cId="3001843406" sldId="375"/>
        </pc:sldMkLst>
      </pc:sldChg>
      <pc:sldChg chg="add del">
        <pc:chgData name="Velegrakis, I. (Yannis)" userId="4f35c71a-e81a-4f2c-8f83-d7dd3283ce80" providerId="ADAL" clId="{AEE20253-AC7F-C84A-8F02-2730A669D308}" dt="2020-04-12T10:25:56.233" v="385" actId="2696"/>
        <pc:sldMkLst>
          <pc:docMk/>
          <pc:sldMk cId="2828822021" sldId="376"/>
        </pc:sldMkLst>
      </pc:sldChg>
      <pc:sldChg chg="add del">
        <pc:chgData name="Velegrakis, I. (Yannis)" userId="4f35c71a-e81a-4f2c-8f83-d7dd3283ce80" providerId="ADAL" clId="{AEE20253-AC7F-C84A-8F02-2730A669D308}" dt="2020-04-12T10:25:56.786" v="386" actId="2696"/>
        <pc:sldMkLst>
          <pc:docMk/>
          <pc:sldMk cId="2838206929" sldId="377"/>
        </pc:sldMkLst>
      </pc:sldChg>
      <pc:sldChg chg="add del">
        <pc:chgData name="Velegrakis, I. (Yannis)" userId="4f35c71a-e81a-4f2c-8f83-d7dd3283ce80" providerId="ADAL" clId="{AEE20253-AC7F-C84A-8F02-2730A669D308}" dt="2020-04-12T10:25:57.371" v="387" actId="2696"/>
        <pc:sldMkLst>
          <pc:docMk/>
          <pc:sldMk cId="2775853362" sldId="378"/>
        </pc:sldMkLst>
      </pc:sldChg>
      <pc:sldChg chg="add del">
        <pc:chgData name="Velegrakis, I. (Yannis)" userId="4f35c71a-e81a-4f2c-8f83-d7dd3283ce80" providerId="ADAL" clId="{AEE20253-AC7F-C84A-8F02-2730A669D308}" dt="2020-04-12T10:25:57.769" v="388" actId="2696"/>
        <pc:sldMkLst>
          <pc:docMk/>
          <pc:sldMk cId="2302614293" sldId="379"/>
        </pc:sldMkLst>
      </pc:sldChg>
      <pc:sldChg chg="add del">
        <pc:chgData name="Velegrakis, I. (Yannis)" userId="4f35c71a-e81a-4f2c-8f83-d7dd3283ce80" providerId="ADAL" clId="{AEE20253-AC7F-C84A-8F02-2730A669D308}" dt="2020-04-12T10:25:58.789" v="389" actId="2696"/>
        <pc:sldMkLst>
          <pc:docMk/>
          <pc:sldMk cId="819104796" sldId="380"/>
        </pc:sldMkLst>
      </pc:sldChg>
      <pc:sldChg chg="add del">
        <pc:chgData name="Velegrakis, I. (Yannis)" userId="4f35c71a-e81a-4f2c-8f83-d7dd3283ce80" providerId="ADAL" clId="{AEE20253-AC7F-C84A-8F02-2730A669D308}" dt="2020-04-12T10:25:59.504" v="390" actId="2696"/>
        <pc:sldMkLst>
          <pc:docMk/>
          <pc:sldMk cId="2707114190" sldId="381"/>
        </pc:sldMkLst>
      </pc:sldChg>
      <pc:sldChg chg="add del">
        <pc:chgData name="Velegrakis, I. (Yannis)" userId="4f35c71a-e81a-4f2c-8f83-d7dd3283ce80" providerId="ADAL" clId="{AEE20253-AC7F-C84A-8F02-2730A669D308}" dt="2020-04-12T10:26:00.813" v="391" actId="2696"/>
        <pc:sldMkLst>
          <pc:docMk/>
          <pc:sldMk cId="1086632297" sldId="382"/>
        </pc:sldMkLst>
      </pc:sldChg>
      <pc:sldChg chg="add del">
        <pc:chgData name="Velegrakis, I. (Yannis)" userId="4f35c71a-e81a-4f2c-8f83-d7dd3283ce80" providerId="ADAL" clId="{AEE20253-AC7F-C84A-8F02-2730A669D308}" dt="2020-04-12T10:25:33.830" v="360" actId="2696"/>
        <pc:sldMkLst>
          <pc:docMk/>
          <pc:sldMk cId="1571633075" sldId="383"/>
        </pc:sldMkLst>
      </pc:sldChg>
      <pc:sldChg chg="add del">
        <pc:chgData name="Velegrakis, I. (Yannis)" userId="4f35c71a-e81a-4f2c-8f83-d7dd3283ce80" providerId="ADAL" clId="{AEE20253-AC7F-C84A-8F02-2730A669D308}" dt="2020-04-12T10:25:34.863" v="362" actId="2696"/>
        <pc:sldMkLst>
          <pc:docMk/>
          <pc:sldMk cId="1417595856" sldId="384"/>
        </pc:sldMkLst>
      </pc:sldChg>
      <pc:sldChg chg="add del">
        <pc:chgData name="Velegrakis, I. (Yannis)" userId="4f35c71a-e81a-4f2c-8f83-d7dd3283ce80" providerId="ADAL" clId="{AEE20253-AC7F-C84A-8F02-2730A669D308}" dt="2020-04-12T10:25:35.450" v="363" actId="2696"/>
        <pc:sldMkLst>
          <pc:docMk/>
          <pc:sldMk cId="2140381539" sldId="385"/>
        </pc:sldMkLst>
      </pc:sldChg>
      <pc:sldChg chg="add del">
        <pc:chgData name="Velegrakis, I. (Yannis)" userId="4f35c71a-e81a-4f2c-8f83-d7dd3283ce80" providerId="ADAL" clId="{AEE20253-AC7F-C84A-8F02-2730A669D308}" dt="2020-04-12T10:25:36.682" v="365" actId="2696"/>
        <pc:sldMkLst>
          <pc:docMk/>
          <pc:sldMk cId="3897428695" sldId="389"/>
        </pc:sldMkLst>
      </pc:sldChg>
      <pc:sldChg chg="add del">
        <pc:chgData name="Velegrakis, I. (Yannis)" userId="4f35c71a-e81a-4f2c-8f83-d7dd3283ce80" providerId="ADAL" clId="{AEE20253-AC7F-C84A-8F02-2730A669D308}" dt="2020-04-12T10:25:37.590" v="366" actId="2696"/>
        <pc:sldMkLst>
          <pc:docMk/>
          <pc:sldMk cId="4228641457" sldId="390"/>
        </pc:sldMkLst>
      </pc:sldChg>
      <pc:sldChg chg="add del">
        <pc:chgData name="Velegrakis, I. (Yannis)" userId="4f35c71a-e81a-4f2c-8f83-d7dd3283ce80" providerId="ADAL" clId="{AEE20253-AC7F-C84A-8F02-2730A669D308}" dt="2020-04-12T10:25:39.605" v="367" actId="2696"/>
        <pc:sldMkLst>
          <pc:docMk/>
          <pc:sldMk cId="691552479" sldId="391"/>
        </pc:sldMkLst>
      </pc:sldChg>
      <pc:sldChg chg="add del">
        <pc:chgData name="Velegrakis, I. (Yannis)" userId="4f35c71a-e81a-4f2c-8f83-d7dd3283ce80" providerId="ADAL" clId="{AEE20253-AC7F-C84A-8F02-2730A669D308}" dt="2020-04-12T10:26:10.136" v="397" actId="2696"/>
        <pc:sldMkLst>
          <pc:docMk/>
          <pc:sldMk cId="551665299" sldId="392"/>
        </pc:sldMkLst>
      </pc:sldChg>
      <pc:sldChg chg="add del">
        <pc:chgData name="Velegrakis, I. (Yannis)" userId="4f35c71a-e81a-4f2c-8f83-d7dd3283ce80" providerId="ADAL" clId="{AEE20253-AC7F-C84A-8F02-2730A669D308}" dt="2020-04-12T10:26:11.781" v="398" actId="2696"/>
        <pc:sldMkLst>
          <pc:docMk/>
          <pc:sldMk cId="2416542265" sldId="393"/>
        </pc:sldMkLst>
      </pc:sldChg>
      <pc:sldChg chg="add">
        <pc:chgData name="Velegrakis, I. (Yannis)" userId="4f35c71a-e81a-4f2c-8f83-d7dd3283ce80" providerId="ADAL" clId="{AEE20253-AC7F-C84A-8F02-2730A669D308}" dt="2020-04-12T02:31:34.953" v="65"/>
        <pc:sldMkLst>
          <pc:docMk/>
          <pc:sldMk cId="919635773" sldId="394"/>
        </pc:sldMkLst>
      </pc:sldChg>
      <pc:sldChg chg="add modTransition">
        <pc:chgData name="Velegrakis, I. (Yannis)" userId="4f35c71a-e81a-4f2c-8f83-d7dd3283ce80" providerId="ADAL" clId="{AEE20253-AC7F-C84A-8F02-2730A669D308}" dt="2020-04-12T02:28:00.075" v="58"/>
        <pc:sldMkLst>
          <pc:docMk/>
          <pc:sldMk cId="802491157" sldId="399"/>
        </pc:sldMkLst>
      </pc:sldChg>
      <pc:sldChg chg="add del modTransition">
        <pc:chgData name="Velegrakis, I. (Yannis)" userId="4f35c71a-e81a-4f2c-8f83-d7dd3283ce80" providerId="ADAL" clId="{AEE20253-AC7F-C84A-8F02-2730A669D308}" dt="2020-04-12T02:27:59.102" v="57"/>
        <pc:sldMkLst>
          <pc:docMk/>
          <pc:sldMk cId="1340245090" sldId="399"/>
        </pc:sldMkLst>
      </pc:sldChg>
      <pc:sldChg chg="add del modTransition">
        <pc:chgData name="Velegrakis, I. (Yannis)" userId="4f35c71a-e81a-4f2c-8f83-d7dd3283ce80" providerId="ADAL" clId="{AEE20253-AC7F-C84A-8F02-2730A669D308}" dt="2020-04-12T02:27:59.102" v="57"/>
        <pc:sldMkLst>
          <pc:docMk/>
          <pc:sldMk cId="1470417915" sldId="406"/>
        </pc:sldMkLst>
      </pc:sldChg>
      <pc:sldChg chg="add modTransition">
        <pc:chgData name="Velegrakis, I. (Yannis)" userId="4f35c71a-e81a-4f2c-8f83-d7dd3283ce80" providerId="ADAL" clId="{AEE20253-AC7F-C84A-8F02-2730A669D308}" dt="2020-04-12T02:28:00.075" v="58"/>
        <pc:sldMkLst>
          <pc:docMk/>
          <pc:sldMk cId="3990743092" sldId="406"/>
        </pc:sldMkLst>
      </pc:sldChg>
      <pc:sldChg chg="add del modTransition">
        <pc:chgData name="Velegrakis, I. (Yannis)" userId="4f35c71a-e81a-4f2c-8f83-d7dd3283ce80" providerId="ADAL" clId="{AEE20253-AC7F-C84A-8F02-2730A669D308}" dt="2020-04-12T02:27:59.102" v="57"/>
        <pc:sldMkLst>
          <pc:docMk/>
          <pc:sldMk cId="1271863945" sldId="407"/>
        </pc:sldMkLst>
      </pc:sldChg>
      <pc:sldChg chg="add modTransition">
        <pc:chgData name="Velegrakis, I. (Yannis)" userId="4f35c71a-e81a-4f2c-8f83-d7dd3283ce80" providerId="ADAL" clId="{AEE20253-AC7F-C84A-8F02-2730A669D308}" dt="2020-04-12T02:28:00.075" v="58"/>
        <pc:sldMkLst>
          <pc:docMk/>
          <pc:sldMk cId="3717335457" sldId="407"/>
        </pc:sldMkLst>
      </pc:sldChg>
      <pc:sldChg chg="add del modTransition">
        <pc:chgData name="Velegrakis, I. (Yannis)" userId="4f35c71a-e81a-4f2c-8f83-d7dd3283ce80" providerId="ADAL" clId="{AEE20253-AC7F-C84A-8F02-2730A669D308}" dt="2020-04-12T02:27:59.102" v="57"/>
        <pc:sldMkLst>
          <pc:docMk/>
          <pc:sldMk cId="144994091" sldId="408"/>
        </pc:sldMkLst>
      </pc:sldChg>
      <pc:sldChg chg="add modTransition">
        <pc:chgData name="Velegrakis, I. (Yannis)" userId="4f35c71a-e81a-4f2c-8f83-d7dd3283ce80" providerId="ADAL" clId="{AEE20253-AC7F-C84A-8F02-2730A669D308}" dt="2020-04-12T02:28:00.075" v="58"/>
        <pc:sldMkLst>
          <pc:docMk/>
          <pc:sldMk cId="399484683" sldId="408"/>
        </pc:sldMkLst>
      </pc:sldChg>
      <pc:sldChg chg="add del modTransition">
        <pc:chgData name="Velegrakis, I. (Yannis)" userId="4f35c71a-e81a-4f2c-8f83-d7dd3283ce80" providerId="ADAL" clId="{AEE20253-AC7F-C84A-8F02-2730A669D308}" dt="2020-04-12T02:27:59.102" v="57"/>
        <pc:sldMkLst>
          <pc:docMk/>
          <pc:sldMk cId="3089660574" sldId="409"/>
        </pc:sldMkLst>
      </pc:sldChg>
      <pc:sldChg chg="add modTransition">
        <pc:chgData name="Velegrakis, I. (Yannis)" userId="4f35c71a-e81a-4f2c-8f83-d7dd3283ce80" providerId="ADAL" clId="{AEE20253-AC7F-C84A-8F02-2730A669D308}" dt="2020-04-12T02:28:00.075" v="58"/>
        <pc:sldMkLst>
          <pc:docMk/>
          <pc:sldMk cId="3227459657" sldId="409"/>
        </pc:sldMkLst>
      </pc:sldChg>
      <pc:sldChg chg="add modTransition">
        <pc:chgData name="Velegrakis, I. (Yannis)" userId="4f35c71a-e81a-4f2c-8f83-d7dd3283ce80" providerId="ADAL" clId="{AEE20253-AC7F-C84A-8F02-2730A669D308}" dt="2020-04-12T02:28:00.075" v="58"/>
        <pc:sldMkLst>
          <pc:docMk/>
          <pc:sldMk cId="675832582" sldId="410"/>
        </pc:sldMkLst>
      </pc:sldChg>
      <pc:sldChg chg="add del modTransition">
        <pc:chgData name="Velegrakis, I. (Yannis)" userId="4f35c71a-e81a-4f2c-8f83-d7dd3283ce80" providerId="ADAL" clId="{AEE20253-AC7F-C84A-8F02-2730A669D308}" dt="2020-04-12T02:27:59.102" v="57"/>
        <pc:sldMkLst>
          <pc:docMk/>
          <pc:sldMk cId="3582860406" sldId="410"/>
        </pc:sldMkLst>
      </pc:sldChg>
      <pc:sldChg chg="add del modTransition">
        <pc:chgData name="Velegrakis, I. (Yannis)" userId="4f35c71a-e81a-4f2c-8f83-d7dd3283ce80" providerId="ADAL" clId="{AEE20253-AC7F-C84A-8F02-2730A669D308}" dt="2020-04-12T02:27:59.102" v="57"/>
        <pc:sldMkLst>
          <pc:docMk/>
          <pc:sldMk cId="2837473781" sldId="411"/>
        </pc:sldMkLst>
      </pc:sldChg>
      <pc:sldChg chg="add modTransition">
        <pc:chgData name="Velegrakis, I. (Yannis)" userId="4f35c71a-e81a-4f2c-8f83-d7dd3283ce80" providerId="ADAL" clId="{AEE20253-AC7F-C84A-8F02-2730A669D308}" dt="2020-04-12T02:28:00.075" v="58"/>
        <pc:sldMkLst>
          <pc:docMk/>
          <pc:sldMk cId="4240826632" sldId="411"/>
        </pc:sldMkLst>
      </pc:sldChg>
      <pc:sldChg chg="add del modTransition">
        <pc:chgData name="Velegrakis, I. (Yannis)" userId="4f35c71a-e81a-4f2c-8f83-d7dd3283ce80" providerId="ADAL" clId="{AEE20253-AC7F-C84A-8F02-2730A669D308}" dt="2020-04-12T02:27:59.102" v="57"/>
        <pc:sldMkLst>
          <pc:docMk/>
          <pc:sldMk cId="1419992833" sldId="412"/>
        </pc:sldMkLst>
      </pc:sldChg>
      <pc:sldChg chg="add modTransition">
        <pc:chgData name="Velegrakis, I. (Yannis)" userId="4f35c71a-e81a-4f2c-8f83-d7dd3283ce80" providerId="ADAL" clId="{AEE20253-AC7F-C84A-8F02-2730A669D308}" dt="2020-04-12T02:28:00.075" v="58"/>
        <pc:sldMkLst>
          <pc:docMk/>
          <pc:sldMk cId="2848584006" sldId="412"/>
        </pc:sldMkLst>
      </pc:sldChg>
      <pc:sldChg chg="add del modTransition">
        <pc:chgData name="Velegrakis, I. (Yannis)" userId="4f35c71a-e81a-4f2c-8f83-d7dd3283ce80" providerId="ADAL" clId="{AEE20253-AC7F-C84A-8F02-2730A669D308}" dt="2020-04-12T02:27:59.102" v="57"/>
        <pc:sldMkLst>
          <pc:docMk/>
          <pc:sldMk cId="697326514" sldId="413"/>
        </pc:sldMkLst>
      </pc:sldChg>
      <pc:sldChg chg="add modTransition">
        <pc:chgData name="Velegrakis, I. (Yannis)" userId="4f35c71a-e81a-4f2c-8f83-d7dd3283ce80" providerId="ADAL" clId="{AEE20253-AC7F-C84A-8F02-2730A669D308}" dt="2020-04-12T02:28:00.075" v="58"/>
        <pc:sldMkLst>
          <pc:docMk/>
          <pc:sldMk cId="2112070928" sldId="413"/>
        </pc:sldMkLst>
      </pc:sldChg>
      <pc:sldChg chg="add del modTransition">
        <pc:chgData name="Velegrakis, I. (Yannis)" userId="4f35c71a-e81a-4f2c-8f83-d7dd3283ce80" providerId="ADAL" clId="{AEE20253-AC7F-C84A-8F02-2730A669D308}" dt="2020-04-12T02:27:59.102" v="57"/>
        <pc:sldMkLst>
          <pc:docMk/>
          <pc:sldMk cId="3834174166" sldId="414"/>
        </pc:sldMkLst>
      </pc:sldChg>
      <pc:sldChg chg="add modTransition">
        <pc:chgData name="Velegrakis, I. (Yannis)" userId="4f35c71a-e81a-4f2c-8f83-d7dd3283ce80" providerId="ADAL" clId="{AEE20253-AC7F-C84A-8F02-2730A669D308}" dt="2020-04-12T02:28:00.075" v="58"/>
        <pc:sldMkLst>
          <pc:docMk/>
          <pc:sldMk cId="4068254732" sldId="414"/>
        </pc:sldMkLst>
      </pc:sldChg>
      <pc:sldChg chg="add modTransition">
        <pc:chgData name="Velegrakis, I. (Yannis)" userId="4f35c71a-e81a-4f2c-8f83-d7dd3283ce80" providerId="ADAL" clId="{AEE20253-AC7F-C84A-8F02-2730A669D308}" dt="2020-04-12T02:28:00.075" v="58"/>
        <pc:sldMkLst>
          <pc:docMk/>
          <pc:sldMk cId="1451309676" sldId="415"/>
        </pc:sldMkLst>
      </pc:sldChg>
      <pc:sldChg chg="add del modTransition">
        <pc:chgData name="Velegrakis, I. (Yannis)" userId="4f35c71a-e81a-4f2c-8f83-d7dd3283ce80" providerId="ADAL" clId="{AEE20253-AC7F-C84A-8F02-2730A669D308}" dt="2020-04-12T02:27:59.102" v="57"/>
        <pc:sldMkLst>
          <pc:docMk/>
          <pc:sldMk cId="3879755921" sldId="415"/>
        </pc:sldMkLst>
      </pc:sldChg>
      <pc:sldChg chg="add modTransition">
        <pc:chgData name="Velegrakis, I. (Yannis)" userId="4f35c71a-e81a-4f2c-8f83-d7dd3283ce80" providerId="ADAL" clId="{AEE20253-AC7F-C84A-8F02-2730A669D308}" dt="2020-04-12T02:28:00.075" v="58"/>
        <pc:sldMkLst>
          <pc:docMk/>
          <pc:sldMk cId="230710027" sldId="416"/>
        </pc:sldMkLst>
      </pc:sldChg>
      <pc:sldChg chg="add del modTransition">
        <pc:chgData name="Velegrakis, I. (Yannis)" userId="4f35c71a-e81a-4f2c-8f83-d7dd3283ce80" providerId="ADAL" clId="{AEE20253-AC7F-C84A-8F02-2730A669D308}" dt="2020-04-12T02:27:59.102" v="57"/>
        <pc:sldMkLst>
          <pc:docMk/>
          <pc:sldMk cId="2033436923" sldId="416"/>
        </pc:sldMkLst>
      </pc:sldChg>
      <pc:sldChg chg="add del modTransition">
        <pc:chgData name="Velegrakis, I. (Yannis)" userId="4f35c71a-e81a-4f2c-8f83-d7dd3283ce80" providerId="ADAL" clId="{AEE20253-AC7F-C84A-8F02-2730A669D308}" dt="2020-04-12T02:27:59.102" v="57"/>
        <pc:sldMkLst>
          <pc:docMk/>
          <pc:sldMk cId="2811795588" sldId="431"/>
        </pc:sldMkLst>
      </pc:sldChg>
      <pc:sldChg chg="add del modTransition">
        <pc:chgData name="Velegrakis, I. (Yannis)" userId="4f35c71a-e81a-4f2c-8f83-d7dd3283ce80" providerId="ADAL" clId="{AEE20253-AC7F-C84A-8F02-2730A669D308}" dt="2020-04-12T02:29:00.568" v="64" actId="2696"/>
        <pc:sldMkLst>
          <pc:docMk/>
          <pc:sldMk cId="3518943636" sldId="431"/>
        </pc:sldMkLst>
      </pc:sldChg>
      <pc:sldChg chg="add del modTransition">
        <pc:chgData name="Velegrakis, I. (Yannis)" userId="4f35c71a-e81a-4f2c-8f83-d7dd3283ce80" providerId="ADAL" clId="{AEE20253-AC7F-C84A-8F02-2730A669D308}" dt="2020-04-12T02:28:05.918" v="59" actId="2696"/>
        <pc:sldMkLst>
          <pc:docMk/>
          <pc:sldMk cId="846513190" sldId="432"/>
        </pc:sldMkLst>
      </pc:sldChg>
      <pc:sldChg chg="add del modTransition">
        <pc:chgData name="Velegrakis, I. (Yannis)" userId="4f35c71a-e81a-4f2c-8f83-d7dd3283ce80" providerId="ADAL" clId="{AEE20253-AC7F-C84A-8F02-2730A669D308}" dt="2020-04-12T02:27:59.102" v="57"/>
        <pc:sldMkLst>
          <pc:docMk/>
          <pc:sldMk cId="1725511240" sldId="432"/>
        </pc:sldMkLst>
      </pc:sldChg>
      <pc:sldChg chg="add del modTransition">
        <pc:chgData name="Velegrakis, I. (Yannis)" userId="4f35c71a-e81a-4f2c-8f83-d7dd3283ce80" providerId="ADAL" clId="{AEE20253-AC7F-C84A-8F02-2730A669D308}" dt="2020-04-12T02:27:59.102" v="57"/>
        <pc:sldMkLst>
          <pc:docMk/>
          <pc:sldMk cId="3017032242" sldId="433"/>
        </pc:sldMkLst>
      </pc:sldChg>
      <pc:sldChg chg="add modTransition">
        <pc:chgData name="Velegrakis, I. (Yannis)" userId="4f35c71a-e81a-4f2c-8f83-d7dd3283ce80" providerId="ADAL" clId="{AEE20253-AC7F-C84A-8F02-2730A669D308}" dt="2020-04-12T02:28:00.075" v="58"/>
        <pc:sldMkLst>
          <pc:docMk/>
          <pc:sldMk cId="3451688932" sldId="433"/>
        </pc:sldMkLst>
      </pc:sldChg>
      <pc:sldChg chg="add del modTransition">
        <pc:chgData name="Velegrakis, I. (Yannis)" userId="4f35c71a-e81a-4f2c-8f83-d7dd3283ce80" providerId="ADAL" clId="{AEE20253-AC7F-C84A-8F02-2730A669D308}" dt="2020-04-12T02:28:12.140" v="61" actId="2696"/>
        <pc:sldMkLst>
          <pc:docMk/>
          <pc:sldMk cId="954643158" sldId="2214"/>
        </pc:sldMkLst>
      </pc:sldChg>
      <pc:sldChg chg="add del modTransition">
        <pc:chgData name="Velegrakis, I. (Yannis)" userId="4f35c71a-e81a-4f2c-8f83-d7dd3283ce80" providerId="ADAL" clId="{AEE20253-AC7F-C84A-8F02-2730A669D308}" dt="2020-04-12T02:27:59.102" v="57"/>
        <pc:sldMkLst>
          <pc:docMk/>
          <pc:sldMk cId="4115473234" sldId="2214"/>
        </pc:sldMkLst>
      </pc:sldChg>
      <pc:sldChg chg="add modTransition">
        <pc:chgData name="Velegrakis, I. (Yannis)" userId="4f35c71a-e81a-4f2c-8f83-d7dd3283ce80" providerId="ADAL" clId="{AEE20253-AC7F-C84A-8F02-2730A669D308}" dt="2020-04-12T02:28:00.075" v="58"/>
        <pc:sldMkLst>
          <pc:docMk/>
          <pc:sldMk cId="2177178911" sldId="2223"/>
        </pc:sldMkLst>
      </pc:sldChg>
      <pc:sldChg chg="add del modTransition">
        <pc:chgData name="Velegrakis, I. (Yannis)" userId="4f35c71a-e81a-4f2c-8f83-d7dd3283ce80" providerId="ADAL" clId="{AEE20253-AC7F-C84A-8F02-2730A669D308}" dt="2020-04-12T02:27:59.102" v="57"/>
        <pc:sldMkLst>
          <pc:docMk/>
          <pc:sldMk cId="3899183799" sldId="2223"/>
        </pc:sldMkLst>
      </pc:sldChg>
      <pc:sldChg chg="add del modTransition">
        <pc:chgData name="Velegrakis, I. (Yannis)" userId="4f35c71a-e81a-4f2c-8f83-d7dd3283ce80" providerId="ADAL" clId="{AEE20253-AC7F-C84A-8F02-2730A669D308}" dt="2020-04-12T02:27:59.102" v="57"/>
        <pc:sldMkLst>
          <pc:docMk/>
          <pc:sldMk cId="3037391507" sldId="2231"/>
        </pc:sldMkLst>
      </pc:sldChg>
      <pc:sldChg chg="add modTransition">
        <pc:chgData name="Velegrakis, I. (Yannis)" userId="4f35c71a-e81a-4f2c-8f83-d7dd3283ce80" providerId="ADAL" clId="{AEE20253-AC7F-C84A-8F02-2730A669D308}" dt="2020-04-12T02:28:00.075" v="58"/>
        <pc:sldMkLst>
          <pc:docMk/>
          <pc:sldMk cId="3976334536" sldId="2231"/>
        </pc:sldMkLst>
      </pc:sldChg>
      <pc:sldChg chg="add modTransition">
        <pc:chgData name="Velegrakis, I. (Yannis)" userId="4f35c71a-e81a-4f2c-8f83-d7dd3283ce80" providerId="ADAL" clId="{AEE20253-AC7F-C84A-8F02-2730A669D308}" dt="2020-04-12T02:28:00.075" v="58"/>
        <pc:sldMkLst>
          <pc:docMk/>
          <pc:sldMk cId="3532598549" sldId="2232"/>
        </pc:sldMkLst>
      </pc:sldChg>
      <pc:sldChg chg="add del modTransition">
        <pc:chgData name="Velegrakis, I. (Yannis)" userId="4f35c71a-e81a-4f2c-8f83-d7dd3283ce80" providerId="ADAL" clId="{AEE20253-AC7F-C84A-8F02-2730A669D308}" dt="2020-04-12T02:27:59.102" v="57"/>
        <pc:sldMkLst>
          <pc:docMk/>
          <pc:sldMk cId="3814047985" sldId="2232"/>
        </pc:sldMkLst>
      </pc:sldChg>
      <pc:sldChg chg="add del modTransition">
        <pc:chgData name="Velegrakis, I. (Yannis)" userId="4f35c71a-e81a-4f2c-8f83-d7dd3283ce80" providerId="ADAL" clId="{AEE20253-AC7F-C84A-8F02-2730A669D308}" dt="2020-04-12T02:27:59.102" v="57"/>
        <pc:sldMkLst>
          <pc:docMk/>
          <pc:sldMk cId="1025644712" sldId="2234"/>
        </pc:sldMkLst>
      </pc:sldChg>
      <pc:sldChg chg="add modTransition">
        <pc:chgData name="Velegrakis, I. (Yannis)" userId="4f35c71a-e81a-4f2c-8f83-d7dd3283ce80" providerId="ADAL" clId="{AEE20253-AC7F-C84A-8F02-2730A669D308}" dt="2020-04-12T02:28:00.075" v="58"/>
        <pc:sldMkLst>
          <pc:docMk/>
          <pc:sldMk cId="4117424192" sldId="2234"/>
        </pc:sldMkLst>
      </pc:sldChg>
      <pc:sldChg chg="add del modTransition">
        <pc:chgData name="Velegrakis, I. (Yannis)" userId="4f35c71a-e81a-4f2c-8f83-d7dd3283ce80" providerId="ADAL" clId="{AEE20253-AC7F-C84A-8F02-2730A669D308}" dt="2020-04-12T02:27:59.102" v="57"/>
        <pc:sldMkLst>
          <pc:docMk/>
          <pc:sldMk cId="3296934653" sldId="2235"/>
        </pc:sldMkLst>
      </pc:sldChg>
      <pc:sldChg chg="add modTransition">
        <pc:chgData name="Velegrakis, I. (Yannis)" userId="4f35c71a-e81a-4f2c-8f83-d7dd3283ce80" providerId="ADAL" clId="{AEE20253-AC7F-C84A-8F02-2730A669D308}" dt="2020-04-12T02:28:00.075" v="58"/>
        <pc:sldMkLst>
          <pc:docMk/>
          <pc:sldMk cId="4146063111" sldId="2235"/>
        </pc:sldMkLst>
      </pc:sldChg>
      <pc:sldChg chg="add modTransition">
        <pc:chgData name="Velegrakis, I. (Yannis)" userId="4f35c71a-e81a-4f2c-8f83-d7dd3283ce80" providerId="ADAL" clId="{AEE20253-AC7F-C84A-8F02-2730A669D308}" dt="2020-04-12T02:28:00.075" v="58"/>
        <pc:sldMkLst>
          <pc:docMk/>
          <pc:sldMk cId="274938950" sldId="2236"/>
        </pc:sldMkLst>
      </pc:sldChg>
      <pc:sldChg chg="add del modTransition">
        <pc:chgData name="Velegrakis, I. (Yannis)" userId="4f35c71a-e81a-4f2c-8f83-d7dd3283ce80" providerId="ADAL" clId="{AEE20253-AC7F-C84A-8F02-2730A669D308}" dt="2020-04-12T02:27:59.102" v="57"/>
        <pc:sldMkLst>
          <pc:docMk/>
          <pc:sldMk cId="3974651766" sldId="2236"/>
        </pc:sldMkLst>
      </pc:sldChg>
      <pc:sldChg chg="add del modTransition">
        <pc:chgData name="Velegrakis, I. (Yannis)" userId="4f35c71a-e81a-4f2c-8f83-d7dd3283ce80" providerId="ADAL" clId="{AEE20253-AC7F-C84A-8F02-2730A669D308}" dt="2020-04-12T02:27:59.102" v="57"/>
        <pc:sldMkLst>
          <pc:docMk/>
          <pc:sldMk cId="2688435123" sldId="2237"/>
        </pc:sldMkLst>
      </pc:sldChg>
      <pc:sldChg chg="add modTransition">
        <pc:chgData name="Velegrakis, I. (Yannis)" userId="4f35c71a-e81a-4f2c-8f83-d7dd3283ce80" providerId="ADAL" clId="{AEE20253-AC7F-C84A-8F02-2730A669D308}" dt="2020-04-12T02:28:00.075" v="58"/>
        <pc:sldMkLst>
          <pc:docMk/>
          <pc:sldMk cId="3133177387" sldId="2237"/>
        </pc:sldMkLst>
      </pc:sldChg>
      <pc:sldChg chg="add modTransition">
        <pc:chgData name="Velegrakis, I. (Yannis)" userId="4f35c71a-e81a-4f2c-8f83-d7dd3283ce80" providerId="ADAL" clId="{AEE20253-AC7F-C84A-8F02-2730A669D308}" dt="2020-04-12T02:28:00.075" v="58"/>
        <pc:sldMkLst>
          <pc:docMk/>
          <pc:sldMk cId="493314091" sldId="2238"/>
        </pc:sldMkLst>
      </pc:sldChg>
      <pc:sldChg chg="add del modTransition">
        <pc:chgData name="Velegrakis, I. (Yannis)" userId="4f35c71a-e81a-4f2c-8f83-d7dd3283ce80" providerId="ADAL" clId="{AEE20253-AC7F-C84A-8F02-2730A669D308}" dt="2020-04-12T02:27:59.102" v="57"/>
        <pc:sldMkLst>
          <pc:docMk/>
          <pc:sldMk cId="1835896785" sldId="2238"/>
        </pc:sldMkLst>
      </pc:sldChg>
      <pc:sldChg chg="add del modTransition">
        <pc:chgData name="Velegrakis, I. (Yannis)" userId="4f35c71a-e81a-4f2c-8f83-d7dd3283ce80" providerId="ADAL" clId="{AEE20253-AC7F-C84A-8F02-2730A669D308}" dt="2020-04-12T02:27:59.102" v="57"/>
        <pc:sldMkLst>
          <pc:docMk/>
          <pc:sldMk cId="180852382" sldId="2239"/>
        </pc:sldMkLst>
      </pc:sldChg>
      <pc:sldChg chg="add modTransition">
        <pc:chgData name="Velegrakis, I. (Yannis)" userId="4f35c71a-e81a-4f2c-8f83-d7dd3283ce80" providerId="ADAL" clId="{AEE20253-AC7F-C84A-8F02-2730A669D308}" dt="2020-04-12T02:28:00.075" v="58"/>
        <pc:sldMkLst>
          <pc:docMk/>
          <pc:sldMk cId="2063438545" sldId="2239"/>
        </pc:sldMkLst>
      </pc:sldChg>
      <pc:sldChg chg="add modTransition">
        <pc:chgData name="Velegrakis, I. (Yannis)" userId="4f35c71a-e81a-4f2c-8f83-d7dd3283ce80" providerId="ADAL" clId="{AEE20253-AC7F-C84A-8F02-2730A669D308}" dt="2020-04-12T02:28:00.075" v="58"/>
        <pc:sldMkLst>
          <pc:docMk/>
          <pc:sldMk cId="127268159" sldId="2240"/>
        </pc:sldMkLst>
      </pc:sldChg>
      <pc:sldChg chg="add del modTransition">
        <pc:chgData name="Velegrakis, I. (Yannis)" userId="4f35c71a-e81a-4f2c-8f83-d7dd3283ce80" providerId="ADAL" clId="{AEE20253-AC7F-C84A-8F02-2730A669D308}" dt="2020-04-12T02:27:59.102" v="57"/>
        <pc:sldMkLst>
          <pc:docMk/>
          <pc:sldMk cId="1031105304" sldId="2240"/>
        </pc:sldMkLst>
      </pc:sldChg>
      <pc:sldChg chg="add del modTransition">
        <pc:chgData name="Velegrakis, I. (Yannis)" userId="4f35c71a-e81a-4f2c-8f83-d7dd3283ce80" providerId="ADAL" clId="{AEE20253-AC7F-C84A-8F02-2730A669D308}" dt="2020-04-12T02:27:59.102" v="57"/>
        <pc:sldMkLst>
          <pc:docMk/>
          <pc:sldMk cId="166676812" sldId="2241"/>
        </pc:sldMkLst>
      </pc:sldChg>
      <pc:sldChg chg="add modTransition">
        <pc:chgData name="Velegrakis, I. (Yannis)" userId="4f35c71a-e81a-4f2c-8f83-d7dd3283ce80" providerId="ADAL" clId="{AEE20253-AC7F-C84A-8F02-2730A669D308}" dt="2020-04-12T02:28:00.075" v="58"/>
        <pc:sldMkLst>
          <pc:docMk/>
          <pc:sldMk cId="4097338636" sldId="2241"/>
        </pc:sldMkLst>
      </pc:sldChg>
      <pc:sldChg chg="add modTransition">
        <pc:chgData name="Velegrakis, I. (Yannis)" userId="4f35c71a-e81a-4f2c-8f83-d7dd3283ce80" providerId="ADAL" clId="{AEE20253-AC7F-C84A-8F02-2730A669D308}" dt="2020-04-12T02:28:00.075" v="58"/>
        <pc:sldMkLst>
          <pc:docMk/>
          <pc:sldMk cId="1576524191" sldId="2242"/>
        </pc:sldMkLst>
      </pc:sldChg>
      <pc:sldChg chg="add del modTransition">
        <pc:chgData name="Velegrakis, I. (Yannis)" userId="4f35c71a-e81a-4f2c-8f83-d7dd3283ce80" providerId="ADAL" clId="{AEE20253-AC7F-C84A-8F02-2730A669D308}" dt="2020-04-12T02:27:59.102" v="57"/>
        <pc:sldMkLst>
          <pc:docMk/>
          <pc:sldMk cId="3278288197" sldId="2242"/>
        </pc:sldMkLst>
      </pc:sldChg>
      <pc:sldChg chg="addSp delSp modSp add del">
        <pc:chgData name="Velegrakis, I. (Yannis)" userId="4f35c71a-e81a-4f2c-8f83-d7dd3283ce80" providerId="ADAL" clId="{AEE20253-AC7F-C84A-8F02-2730A669D308}" dt="2020-04-12T02:32:18.020" v="73" actId="2696"/>
        <pc:sldMkLst>
          <pc:docMk/>
          <pc:sldMk cId="3738679433" sldId="2243"/>
        </pc:sldMkLst>
        <pc:spChg chg="del mod">
          <ac:chgData name="Velegrakis, I. (Yannis)" userId="4f35c71a-e81a-4f2c-8f83-d7dd3283ce80" providerId="ADAL" clId="{AEE20253-AC7F-C84A-8F02-2730A669D308}" dt="2020-04-12T02:32:12.213" v="69" actId="478"/>
          <ac:spMkLst>
            <pc:docMk/>
            <pc:sldMk cId="3738679433" sldId="2243"/>
            <ac:spMk id="3" creationId="{BBB4C6EC-44F4-2042-B752-3D43E554A7F9}"/>
          </ac:spMkLst>
        </pc:spChg>
        <pc:spChg chg="add mod">
          <ac:chgData name="Velegrakis, I. (Yannis)" userId="4f35c71a-e81a-4f2c-8f83-d7dd3283ce80" providerId="ADAL" clId="{AEE20253-AC7F-C84A-8F02-2730A669D308}" dt="2020-04-12T02:32:12.213" v="69" actId="478"/>
          <ac:spMkLst>
            <pc:docMk/>
            <pc:sldMk cId="3738679433" sldId="2243"/>
            <ac:spMk id="5" creationId="{DD2FD54B-6AAD-3E45-B1C7-B31E1108A6B6}"/>
          </ac:spMkLst>
        </pc:spChg>
        <pc:spChg chg="add del mod">
          <ac:chgData name="Velegrakis, I. (Yannis)" userId="4f35c71a-e81a-4f2c-8f83-d7dd3283ce80" providerId="ADAL" clId="{AEE20253-AC7F-C84A-8F02-2730A669D308}" dt="2020-04-12T02:32:17.431" v="72"/>
          <ac:spMkLst>
            <pc:docMk/>
            <pc:sldMk cId="3738679433" sldId="2243"/>
            <ac:spMk id="6" creationId="{0BF7DA85-906B-6A4C-A638-1BA35B8C9DAA}"/>
          </ac:spMkLst>
        </pc:spChg>
      </pc:sldChg>
      <pc:sldChg chg="add">
        <pc:chgData name="Velegrakis, I. (Yannis)" userId="4f35c71a-e81a-4f2c-8f83-d7dd3283ce80" providerId="ADAL" clId="{AEE20253-AC7F-C84A-8F02-2730A669D308}" dt="2020-04-12T02:31:34.953" v="65"/>
        <pc:sldMkLst>
          <pc:docMk/>
          <pc:sldMk cId="2197172989" sldId="2244"/>
        </pc:sldMkLst>
      </pc:sldChg>
      <pc:sldChg chg="add del">
        <pc:chgData name="Velegrakis, I. (Yannis)" userId="4f35c71a-e81a-4f2c-8f83-d7dd3283ce80" providerId="ADAL" clId="{AEE20253-AC7F-C84A-8F02-2730A669D308}" dt="2020-04-12T09:59:06.938" v="184" actId="2696"/>
        <pc:sldMkLst>
          <pc:docMk/>
          <pc:sldMk cId="2423697340" sldId="2245"/>
        </pc:sldMkLst>
      </pc:sldChg>
      <pc:sldChg chg="add del">
        <pc:chgData name="Velegrakis, I. (Yannis)" userId="4f35c71a-e81a-4f2c-8f83-d7dd3283ce80" providerId="ADAL" clId="{AEE20253-AC7F-C84A-8F02-2730A669D308}" dt="2020-04-12T09:59:11.590" v="186" actId="2696"/>
        <pc:sldMkLst>
          <pc:docMk/>
          <pc:sldMk cId="2165007573" sldId="2246"/>
        </pc:sldMkLst>
      </pc:sldChg>
      <pc:sldChg chg="add del">
        <pc:chgData name="Velegrakis, I. (Yannis)" userId="4f35c71a-e81a-4f2c-8f83-d7dd3283ce80" providerId="ADAL" clId="{AEE20253-AC7F-C84A-8F02-2730A669D308}" dt="2020-04-12T09:59:14.100" v="187" actId="2696"/>
        <pc:sldMkLst>
          <pc:docMk/>
          <pc:sldMk cId="1576585289" sldId="2247"/>
        </pc:sldMkLst>
      </pc:sldChg>
      <pc:sldChg chg="add del">
        <pc:chgData name="Velegrakis, I. (Yannis)" userId="4f35c71a-e81a-4f2c-8f83-d7dd3283ce80" providerId="ADAL" clId="{AEE20253-AC7F-C84A-8F02-2730A669D308}" dt="2020-04-12T09:59:27.065" v="188" actId="2696"/>
        <pc:sldMkLst>
          <pc:docMk/>
          <pc:sldMk cId="2025832885" sldId="2248"/>
        </pc:sldMkLst>
      </pc:sldChg>
      <pc:sldChg chg="add del">
        <pc:chgData name="Velegrakis, I. (Yannis)" userId="4f35c71a-e81a-4f2c-8f83-d7dd3283ce80" providerId="ADAL" clId="{AEE20253-AC7F-C84A-8F02-2730A669D308}" dt="2020-04-12T09:59:31.344" v="189" actId="2696"/>
        <pc:sldMkLst>
          <pc:docMk/>
          <pc:sldMk cId="2563336277" sldId="2249"/>
        </pc:sldMkLst>
      </pc:sldChg>
      <pc:sldChg chg="add del">
        <pc:chgData name="Velegrakis, I. (Yannis)" userId="4f35c71a-e81a-4f2c-8f83-d7dd3283ce80" providerId="ADAL" clId="{AEE20253-AC7F-C84A-8F02-2730A669D308}" dt="2020-04-12T09:59:33.239" v="191" actId="2696"/>
        <pc:sldMkLst>
          <pc:docMk/>
          <pc:sldMk cId="1502682604" sldId="2250"/>
        </pc:sldMkLst>
      </pc:sldChg>
      <pc:sldChg chg="add del">
        <pc:chgData name="Velegrakis, I. (Yannis)" userId="4f35c71a-e81a-4f2c-8f83-d7dd3283ce80" providerId="ADAL" clId="{AEE20253-AC7F-C84A-8F02-2730A669D308}" dt="2020-04-12T09:59:34.290" v="192" actId="2696"/>
        <pc:sldMkLst>
          <pc:docMk/>
          <pc:sldMk cId="901537448" sldId="2251"/>
        </pc:sldMkLst>
      </pc:sldChg>
      <pc:sldChg chg="add del">
        <pc:chgData name="Velegrakis, I. (Yannis)" userId="4f35c71a-e81a-4f2c-8f83-d7dd3283ce80" providerId="ADAL" clId="{AEE20253-AC7F-C84A-8F02-2730A669D308}" dt="2020-04-12T09:59:35.429" v="193" actId="2696"/>
        <pc:sldMkLst>
          <pc:docMk/>
          <pc:sldMk cId="2909068835" sldId="2252"/>
        </pc:sldMkLst>
      </pc:sldChg>
      <pc:sldChg chg="add del">
        <pc:chgData name="Velegrakis, I. (Yannis)" userId="4f35c71a-e81a-4f2c-8f83-d7dd3283ce80" providerId="ADAL" clId="{AEE20253-AC7F-C84A-8F02-2730A669D308}" dt="2020-04-12T09:59:38.617" v="195" actId="2696"/>
        <pc:sldMkLst>
          <pc:docMk/>
          <pc:sldMk cId="3564711709" sldId="2253"/>
        </pc:sldMkLst>
      </pc:sldChg>
      <pc:sldChg chg="modSp add">
        <pc:chgData name="Velegrakis, I. (Yannis)" userId="4f35c71a-e81a-4f2c-8f83-d7dd3283ce80" providerId="ADAL" clId="{AEE20253-AC7F-C84A-8F02-2730A669D308}" dt="2020-04-12T09:59:52.503" v="196" actId="27636"/>
        <pc:sldMkLst>
          <pc:docMk/>
          <pc:sldMk cId="980826002" sldId="2254"/>
        </pc:sldMkLst>
        <pc:spChg chg="mod">
          <ac:chgData name="Velegrakis, I. (Yannis)" userId="4f35c71a-e81a-4f2c-8f83-d7dd3283ce80" providerId="ADAL" clId="{AEE20253-AC7F-C84A-8F02-2730A669D308}" dt="2020-04-12T09:59:52.503" v="196" actId="27636"/>
          <ac:spMkLst>
            <pc:docMk/>
            <pc:sldMk cId="980826002" sldId="2254"/>
            <ac:spMk id="2" creationId="{3014111D-FDBC-FC44-974F-01DA188521F6}"/>
          </ac:spMkLst>
        </pc:spChg>
      </pc:sldChg>
      <pc:sldChg chg="add">
        <pc:chgData name="Velegrakis, I. (Yannis)" userId="4f35c71a-e81a-4f2c-8f83-d7dd3283ce80" providerId="ADAL" clId="{AEE20253-AC7F-C84A-8F02-2730A669D308}" dt="2020-04-12T02:31:34.953" v="65"/>
        <pc:sldMkLst>
          <pc:docMk/>
          <pc:sldMk cId="4099970907" sldId="2255"/>
        </pc:sldMkLst>
      </pc:sldChg>
      <pc:sldChg chg="add">
        <pc:chgData name="Velegrakis, I. (Yannis)" userId="4f35c71a-e81a-4f2c-8f83-d7dd3283ce80" providerId="ADAL" clId="{AEE20253-AC7F-C84A-8F02-2730A669D308}" dt="2020-04-12T02:31:34.953" v="65"/>
        <pc:sldMkLst>
          <pc:docMk/>
          <pc:sldMk cId="3266732093" sldId="2256"/>
        </pc:sldMkLst>
      </pc:sldChg>
      <pc:sldChg chg="modSp add">
        <pc:chgData name="Velegrakis, I. (Yannis)" userId="4f35c71a-e81a-4f2c-8f83-d7dd3283ce80" providerId="ADAL" clId="{AEE20253-AC7F-C84A-8F02-2730A669D308}" dt="2020-04-12T10:00:41.397" v="201" actId="1076"/>
        <pc:sldMkLst>
          <pc:docMk/>
          <pc:sldMk cId="3092979371" sldId="2257"/>
        </pc:sldMkLst>
        <pc:spChg chg="mod">
          <ac:chgData name="Velegrakis, I. (Yannis)" userId="4f35c71a-e81a-4f2c-8f83-d7dd3283ce80" providerId="ADAL" clId="{AEE20253-AC7F-C84A-8F02-2730A669D308}" dt="2020-04-12T10:00:38.921" v="200" actId="1076"/>
          <ac:spMkLst>
            <pc:docMk/>
            <pc:sldMk cId="3092979371" sldId="2257"/>
            <ac:spMk id="3" creationId="{F1F14D79-BFDD-2E4D-AB75-DE05EE08EF11}"/>
          </ac:spMkLst>
        </pc:spChg>
        <pc:spChg chg="mod">
          <ac:chgData name="Velegrakis, I. (Yannis)" userId="4f35c71a-e81a-4f2c-8f83-d7dd3283ce80" providerId="ADAL" clId="{AEE20253-AC7F-C84A-8F02-2730A669D308}" dt="2020-04-12T10:00:41.397" v="201" actId="1076"/>
          <ac:spMkLst>
            <pc:docMk/>
            <pc:sldMk cId="3092979371" sldId="2257"/>
            <ac:spMk id="5" creationId="{84E0BAB3-CDB1-F54E-A631-BA08B44BD1F1}"/>
          </ac:spMkLst>
        </pc:spChg>
      </pc:sldChg>
      <pc:sldChg chg="add">
        <pc:chgData name="Velegrakis, I. (Yannis)" userId="4f35c71a-e81a-4f2c-8f83-d7dd3283ce80" providerId="ADAL" clId="{AEE20253-AC7F-C84A-8F02-2730A669D308}" dt="2020-04-12T02:31:34.953" v="65"/>
        <pc:sldMkLst>
          <pc:docMk/>
          <pc:sldMk cId="581568100" sldId="2258"/>
        </pc:sldMkLst>
      </pc:sldChg>
      <pc:sldChg chg="add">
        <pc:chgData name="Velegrakis, I. (Yannis)" userId="4f35c71a-e81a-4f2c-8f83-d7dd3283ce80" providerId="ADAL" clId="{AEE20253-AC7F-C84A-8F02-2730A669D308}" dt="2020-04-12T02:31:34.953" v="65"/>
        <pc:sldMkLst>
          <pc:docMk/>
          <pc:sldMk cId="2097171438" sldId="2259"/>
        </pc:sldMkLst>
      </pc:sldChg>
      <pc:sldChg chg="add">
        <pc:chgData name="Velegrakis, I. (Yannis)" userId="4f35c71a-e81a-4f2c-8f83-d7dd3283ce80" providerId="ADAL" clId="{AEE20253-AC7F-C84A-8F02-2730A669D308}" dt="2020-04-12T02:31:34.953" v="65"/>
        <pc:sldMkLst>
          <pc:docMk/>
          <pc:sldMk cId="10666238" sldId="2260"/>
        </pc:sldMkLst>
      </pc:sldChg>
      <pc:sldChg chg="add del">
        <pc:chgData name="Velegrakis, I. (Yannis)" userId="4f35c71a-e81a-4f2c-8f83-d7dd3283ce80" providerId="ADAL" clId="{AEE20253-AC7F-C84A-8F02-2730A669D308}" dt="2020-04-12T10:20:38.840" v="203" actId="2696"/>
        <pc:sldMkLst>
          <pc:docMk/>
          <pc:sldMk cId="4286726451" sldId="2261"/>
        </pc:sldMkLst>
      </pc:sldChg>
      <pc:sldChg chg="add">
        <pc:chgData name="Velegrakis, I. (Yannis)" userId="4f35c71a-e81a-4f2c-8f83-d7dd3283ce80" providerId="ADAL" clId="{AEE20253-AC7F-C84A-8F02-2730A669D308}" dt="2020-04-12T02:31:34.953" v="65"/>
        <pc:sldMkLst>
          <pc:docMk/>
          <pc:sldMk cId="2827456931" sldId="2262"/>
        </pc:sldMkLst>
      </pc:sldChg>
      <pc:sldChg chg="add">
        <pc:chgData name="Velegrakis, I. (Yannis)" userId="4f35c71a-e81a-4f2c-8f83-d7dd3283ce80" providerId="ADAL" clId="{AEE20253-AC7F-C84A-8F02-2730A669D308}" dt="2020-04-12T02:31:34.953" v="65"/>
        <pc:sldMkLst>
          <pc:docMk/>
          <pc:sldMk cId="3431035749" sldId="2263"/>
        </pc:sldMkLst>
      </pc:sldChg>
      <pc:sldChg chg="add">
        <pc:chgData name="Velegrakis, I. (Yannis)" userId="4f35c71a-e81a-4f2c-8f83-d7dd3283ce80" providerId="ADAL" clId="{AEE20253-AC7F-C84A-8F02-2730A669D308}" dt="2020-04-12T02:31:34.953" v="65"/>
        <pc:sldMkLst>
          <pc:docMk/>
          <pc:sldMk cId="4236514333" sldId="2264"/>
        </pc:sldMkLst>
      </pc:sldChg>
      <pc:sldChg chg="add del">
        <pc:chgData name="Velegrakis, I. (Yannis)" userId="4f35c71a-e81a-4f2c-8f83-d7dd3283ce80" providerId="ADAL" clId="{AEE20253-AC7F-C84A-8F02-2730A669D308}" dt="2020-04-12T10:20:05.040" v="202" actId="2696"/>
        <pc:sldMkLst>
          <pc:docMk/>
          <pc:sldMk cId="864594423" sldId="2265"/>
        </pc:sldMkLst>
      </pc:sldChg>
      <pc:sldChg chg="add">
        <pc:chgData name="Velegrakis, I. (Yannis)" userId="4f35c71a-e81a-4f2c-8f83-d7dd3283ce80" providerId="ADAL" clId="{AEE20253-AC7F-C84A-8F02-2730A669D308}" dt="2020-04-12T02:31:34.953" v="65"/>
        <pc:sldMkLst>
          <pc:docMk/>
          <pc:sldMk cId="334841637" sldId="2266"/>
        </pc:sldMkLst>
      </pc:sldChg>
      <pc:sldChg chg="modSp add">
        <pc:chgData name="Velegrakis, I. (Yannis)" userId="4f35c71a-e81a-4f2c-8f83-d7dd3283ce80" providerId="ADAL" clId="{AEE20253-AC7F-C84A-8F02-2730A669D308}" dt="2020-04-12T10:22:48.141" v="247" actId="1076"/>
        <pc:sldMkLst>
          <pc:docMk/>
          <pc:sldMk cId="1848527150" sldId="2267"/>
        </pc:sldMkLst>
        <pc:spChg chg="mod">
          <ac:chgData name="Velegrakis, I. (Yannis)" userId="4f35c71a-e81a-4f2c-8f83-d7dd3283ce80" providerId="ADAL" clId="{AEE20253-AC7F-C84A-8F02-2730A669D308}" dt="2020-04-12T10:22:48.141" v="247" actId="1076"/>
          <ac:spMkLst>
            <pc:docMk/>
            <pc:sldMk cId="1848527150" sldId="2267"/>
            <ac:spMk id="3" creationId="{00000000-0000-0000-0000-000000000000}"/>
          </ac:spMkLst>
        </pc:spChg>
      </pc:sldChg>
      <pc:sldChg chg="add">
        <pc:chgData name="Velegrakis, I. (Yannis)" userId="4f35c71a-e81a-4f2c-8f83-d7dd3283ce80" providerId="ADAL" clId="{AEE20253-AC7F-C84A-8F02-2730A669D308}" dt="2020-04-12T02:31:34.953" v="65"/>
        <pc:sldMkLst>
          <pc:docMk/>
          <pc:sldMk cId="1750243399" sldId="2268"/>
        </pc:sldMkLst>
      </pc:sldChg>
      <pc:sldChg chg="add del">
        <pc:chgData name="Velegrakis, I. (Yannis)" userId="4f35c71a-e81a-4f2c-8f83-d7dd3283ce80" providerId="ADAL" clId="{AEE20253-AC7F-C84A-8F02-2730A669D308}" dt="2020-04-12T10:24:39.583" v="336" actId="2696"/>
        <pc:sldMkLst>
          <pc:docMk/>
          <pc:sldMk cId="2151555691" sldId="2269"/>
        </pc:sldMkLst>
      </pc:sldChg>
      <pc:sldChg chg="add del">
        <pc:chgData name="Velegrakis, I. (Yannis)" userId="4f35c71a-e81a-4f2c-8f83-d7dd3283ce80" providerId="ADAL" clId="{AEE20253-AC7F-C84A-8F02-2730A669D308}" dt="2020-04-12T10:24:40.475" v="337" actId="2696"/>
        <pc:sldMkLst>
          <pc:docMk/>
          <pc:sldMk cId="3970771942" sldId="2270"/>
        </pc:sldMkLst>
      </pc:sldChg>
      <pc:sldChg chg="add del">
        <pc:chgData name="Velegrakis, I. (Yannis)" userId="4f35c71a-e81a-4f2c-8f83-d7dd3283ce80" providerId="ADAL" clId="{AEE20253-AC7F-C84A-8F02-2730A669D308}" dt="2020-04-12T10:24:46.140" v="345" actId="2696"/>
        <pc:sldMkLst>
          <pc:docMk/>
          <pc:sldMk cId="3556167353" sldId="2271"/>
        </pc:sldMkLst>
      </pc:sldChg>
      <pc:sldChg chg="add del">
        <pc:chgData name="Velegrakis, I. (Yannis)" userId="4f35c71a-e81a-4f2c-8f83-d7dd3283ce80" providerId="ADAL" clId="{AEE20253-AC7F-C84A-8F02-2730A669D308}" dt="2020-04-12T10:24:45.828" v="344" actId="2696"/>
        <pc:sldMkLst>
          <pc:docMk/>
          <pc:sldMk cId="1315414745" sldId="2272"/>
        </pc:sldMkLst>
      </pc:sldChg>
      <pc:sldChg chg="add del">
        <pc:chgData name="Velegrakis, I. (Yannis)" userId="4f35c71a-e81a-4f2c-8f83-d7dd3283ce80" providerId="ADAL" clId="{AEE20253-AC7F-C84A-8F02-2730A669D308}" dt="2020-04-12T02:31:40.869" v="67" actId="2696"/>
        <pc:sldMkLst>
          <pc:docMk/>
          <pc:sldMk cId="552467867" sldId="2273"/>
        </pc:sldMkLst>
      </pc:sldChg>
      <pc:sldChg chg="addSp modSp add">
        <pc:chgData name="Velegrakis, I. (Yannis)" userId="4f35c71a-e81a-4f2c-8f83-d7dd3283ce80" providerId="ADAL" clId="{AEE20253-AC7F-C84A-8F02-2730A669D308}" dt="2020-04-12T02:32:40.801" v="88" actId="20577"/>
        <pc:sldMkLst>
          <pc:docMk/>
          <pc:sldMk cId="955354361" sldId="2273"/>
        </pc:sldMkLst>
        <pc:spChg chg="add mod">
          <ac:chgData name="Velegrakis, I. (Yannis)" userId="4f35c71a-e81a-4f2c-8f83-d7dd3283ce80" providerId="ADAL" clId="{AEE20253-AC7F-C84A-8F02-2730A669D308}" dt="2020-04-12T02:32:40.801" v="88" actId="20577"/>
          <ac:spMkLst>
            <pc:docMk/>
            <pc:sldMk cId="955354361" sldId="2273"/>
            <ac:spMk id="2" creationId="{76F3E69C-FDD3-F34D-8521-3B8A3191054D}"/>
          </ac:spMkLst>
        </pc:spChg>
        <pc:spChg chg="add mod">
          <ac:chgData name="Velegrakis, I. (Yannis)" userId="4f35c71a-e81a-4f2c-8f83-d7dd3283ce80" providerId="ADAL" clId="{AEE20253-AC7F-C84A-8F02-2730A669D308}" dt="2020-04-12T02:32:36.088" v="76"/>
          <ac:spMkLst>
            <pc:docMk/>
            <pc:sldMk cId="955354361" sldId="2273"/>
            <ac:spMk id="3" creationId="{3BB5B910-E906-B14A-8735-A790286C5C38}"/>
          </ac:spMkLst>
        </pc:spChg>
      </pc:sldChg>
      <pc:sldChg chg="addSp modSp add">
        <pc:chgData name="Velegrakis, I. (Yannis)" userId="4f35c71a-e81a-4f2c-8f83-d7dd3283ce80" providerId="ADAL" clId="{AEE20253-AC7F-C84A-8F02-2730A669D308}" dt="2020-04-12T08:38:56.629" v="128" actId="20577"/>
        <pc:sldMkLst>
          <pc:docMk/>
          <pc:sldMk cId="3814931754" sldId="2274"/>
        </pc:sldMkLst>
        <pc:spChg chg="add mod">
          <ac:chgData name="Velegrakis, I. (Yannis)" userId="4f35c71a-e81a-4f2c-8f83-d7dd3283ce80" providerId="ADAL" clId="{AEE20253-AC7F-C84A-8F02-2730A669D308}" dt="2020-04-12T08:38:56.629" v="128" actId="20577"/>
          <ac:spMkLst>
            <pc:docMk/>
            <pc:sldMk cId="3814931754" sldId="2274"/>
            <ac:spMk id="2" creationId="{B6D39ADC-01D3-2C4B-A760-DFA8D5322AFC}"/>
          </ac:spMkLst>
        </pc:spChg>
        <pc:spChg chg="add mod">
          <ac:chgData name="Velegrakis, I. (Yannis)" userId="4f35c71a-e81a-4f2c-8f83-d7dd3283ce80" providerId="ADAL" clId="{AEE20253-AC7F-C84A-8F02-2730A669D308}" dt="2020-04-12T08:38:47.177" v="97"/>
          <ac:spMkLst>
            <pc:docMk/>
            <pc:sldMk cId="3814931754" sldId="2274"/>
            <ac:spMk id="3" creationId="{FDA6AF38-1B50-CA4B-A4E7-CF141411E2A5}"/>
          </ac:spMkLst>
        </pc:spChg>
      </pc:sldChg>
      <pc:sldChg chg="modSp add setBg">
        <pc:chgData name="Velegrakis, I. (Yannis)" userId="4f35c71a-e81a-4f2c-8f83-d7dd3283ce80" providerId="ADAL" clId="{AEE20253-AC7F-C84A-8F02-2730A669D308}" dt="2020-04-12T08:39:01.200" v="131" actId="27636"/>
        <pc:sldMkLst>
          <pc:docMk/>
          <pc:sldMk cId="1900805112" sldId="2275"/>
        </pc:sldMkLst>
        <pc:spChg chg="mod">
          <ac:chgData name="Velegrakis, I. (Yannis)" userId="4f35c71a-e81a-4f2c-8f83-d7dd3283ce80" providerId="ADAL" clId="{AEE20253-AC7F-C84A-8F02-2730A669D308}" dt="2020-04-12T08:39:01.195" v="130" actId="27636"/>
          <ac:spMkLst>
            <pc:docMk/>
            <pc:sldMk cId="1900805112" sldId="2275"/>
            <ac:spMk id="8194" creationId="{96093318-CDE8-3843-9282-A50015E6C4BF}"/>
          </ac:spMkLst>
        </pc:spChg>
        <pc:spChg chg="mod">
          <ac:chgData name="Velegrakis, I. (Yannis)" userId="4f35c71a-e81a-4f2c-8f83-d7dd3283ce80" providerId="ADAL" clId="{AEE20253-AC7F-C84A-8F02-2730A669D308}" dt="2020-04-12T08:39:01.200" v="131" actId="27636"/>
          <ac:spMkLst>
            <pc:docMk/>
            <pc:sldMk cId="1900805112" sldId="2275"/>
            <ac:spMk id="8195" creationId="{1D0E3ED5-F14F-5645-B450-109B324CA97B}"/>
          </ac:spMkLst>
        </pc:spChg>
      </pc:sldChg>
      <pc:sldChg chg="modSp add setBg">
        <pc:chgData name="Velegrakis, I. (Yannis)" userId="4f35c71a-e81a-4f2c-8f83-d7dd3283ce80" providerId="ADAL" clId="{AEE20253-AC7F-C84A-8F02-2730A669D308}" dt="2020-04-12T08:39:01.435" v="132" actId="27636"/>
        <pc:sldMkLst>
          <pc:docMk/>
          <pc:sldMk cId="1180109915" sldId="2276"/>
        </pc:sldMkLst>
        <pc:spChg chg="mod">
          <ac:chgData name="Velegrakis, I. (Yannis)" userId="4f35c71a-e81a-4f2c-8f83-d7dd3283ce80" providerId="ADAL" clId="{AEE20253-AC7F-C84A-8F02-2730A669D308}" dt="2020-04-12T08:39:01.435" v="132" actId="27636"/>
          <ac:spMkLst>
            <pc:docMk/>
            <pc:sldMk cId="1180109915" sldId="2276"/>
            <ac:spMk id="9218" creationId="{FE5656CA-F22C-4E49-952B-3DDB54482594}"/>
          </ac:spMkLst>
        </pc:spChg>
      </pc:sldChg>
      <pc:sldChg chg="modSp add setBg">
        <pc:chgData name="Velegrakis, I. (Yannis)" userId="4f35c71a-e81a-4f2c-8f83-d7dd3283ce80" providerId="ADAL" clId="{AEE20253-AC7F-C84A-8F02-2730A669D308}" dt="2020-04-12T08:39:01.483" v="134" actId="27636"/>
        <pc:sldMkLst>
          <pc:docMk/>
          <pc:sldMk cId="4095911274" sldId="2277"/>
        </pc:sldMkLst>
        <pc:spChg chg="mod">
          <ac:chgData name="Velegrakis, I. (Yannis)" userId="4f35c71a-e81a-4f2c-8f83-d7dd3283ce80" providerId="ADAL" clId="{AEE20253-AC7F-C84A-8F02-2730A669D308}" dt="2020-04-12T08:39:01.483" v="134" actId="27636"/>
          <ac:spMkLst>
            <pc:docMk/>
            <pc:sldMk cId="4095911274" sldId="2277"/>
            <ac:spMk id="10242" creationId="{4BDF387B-9FA7-B44F-BF77-6EE18E8C782B}"/>
          </ac:spMkLst>
        </pc:spChg>
        <pc:spChg chg="mod">
          <ac:chgData name="Velegrakis, I. (Yannis)" userId="4f35c71a-e81a-4f2c-8f83-d7dd3283ce80" providerId="ADAL" clId="{AEE20253-AC7F-C84A-8F02-2730A669D308}" dt="2020-04-12T08:39:01.480" v="133" actId="27636"/>
          <ac:spMkLst>
            <pc:docMk/>
            <pc:sldMk cId="4095911274" sldId="2277"/>
            <ac:spMk id="10243" creationId="{0B01CA31-1A30-5745-A5E9-7718F7BC52CA}"/>
          </ac:spMkLst>
        </pc:spChg>
      </pc:sldChg>
      <pc:sldChg chg="add del modTransition">
        <pc:chgData name="Velegrakis, I. (Yannis)" userId="4f35c71a-e81a-4f2c-8f83-d7dd3283ce80" providerId="ADAL" clId="{AEE20253-AC7F-C84A-8F02-2730A669D308}" dt="2020-04-12T02:27:59.102" v="57"/>
        <pc:sldMkLst>
          <pc:docMk/>
          <pc:sldMk cId="996280692" sldId="2278"/>
        </pc:sldMkLst>
      </pc:sldChg>
      <pc:sldChg chg="add del modTransition">
        <pc:chgData name="Velegrakis, I. (Yannis)" userId="4f35c71a-e81a-4f2c-8f83-d7dd3283ce80" providerId="ADAL" clId="{AEE20253-AC7F-C84A-8F02-2730A669D308}" dt="2020-04-12T02:28:07.618" v="60" actId="2696"/>
        <pc:sldMkLst>
          <pc:docMk/>
          <pc:sldMk cId="2814465001" sldId="2278"/>
        </pc:sldMkLst>
      </pc:sldChg>
      <pc:sldChg chg="modSp add setBg">
        <pc:chgData name="Velegrakis, I. (Yannis)" userId="4f35c71a-e81a-4f2c-8f83-d7dd3283ce80" providerId="ADAL" clId="{AEE20253-AC7F-C84A-8F02-2730A669D308}" dt="2020-04-12T08:39:01.522" v="136" actId="27636"/>
        <pc:sldMkLst>
          <pc:docMk/>
          <pc:sldMk cId="3275335524" sldId="2278"/>
        </pc:sldMkLst>
        <pc:spChg chg="mod">
          <ac:chgData name="Velegrakis, I. (Yannis)" userId="4f35c71a-e81a-4f2c-8f83-d7dd3283ce80" providerId="ADAL" clId="{AEE20253-AC7F-C84A-8F02-2730A669D308}" dt="2020-04-12T08:39:01.512" v="135" actId="27636"/>
          <ac:spMkLst>
            <pc:docMk/>
            <pc:sldMk cId="3275335524" sldId="2278"/>
            <ac:spMk id="11266" creationId="{9E867414-CF57-CC46-9E98-D6A9012558F3}"/>
          </ac:spMkLst>
        </pc:spChg>
        <pc:spChg chg="mod">
          <ac:chgData name="Velegrakis, I. (Yannis)" userId="4f35c71a-e81a-4f2c-8f83-d7dd3283ce80" providerId="ADAL" clId="{AEE20253-AC7F-C84A-8F02-2730A669D308}" dt="2020-04-12T08:39:01.522" v="136" actId="27636"/>
          <ac:spMkLst>
            <pc:docMk/>
            <pc:sldMk cId="3275335524" sldId="2278"/>
            <ac:spMk id="11267" creationId="{49C75EAD-847D-764D-9C18-17E3CC992CA5}"/>
          </ac:spMkLst>
        </pc:spChg>
      </pc:sldChg>
      <pc:sldChg chg="modSp add setBg">
        <pc:chgData name="Velegrakis, I. (Yannis)" userId="4f35c71a-e81a-4f2c-8f83-d7dd3283ce80" providerId="ADAL" clId="{AEE20253-AC7F-C84A-8F02-2730A669D308}" dt="2020-04-12T08:39:01.544" v="138" actId="27636"/>
        <pc:sldMkLst>
          <pc:docMk/>
          <pc:sldMk cId="4170166163" sldId="2279"/>
        </pc:sldMkLst>
        <pc:spChg chg="mod">
          <ac:chgData name="Velegrakis, I. (Yannis)" userId="4f35c71a-e81a-4f2c-8f83-d7dd3283ce80" providerId="ADAL" clId="{AEE20253-AC7F-C84A-8F02-2730A669D308}" dt="2020-04-12T08:39:01.533" v="137" actId="27636"/>
          <ac:spMkLst>
            <pc:docMk/>
            <pc:sldMk cId="4170166163" sldId="2279"/>
            <ac:spMk id="12290" creationId="{267A6BE8-54C3-504E-BDC8-F74519C0D0EA}"/>
          </ac:spMkLst>
        </pc:spChg>
        <pc:spChg chg="mod">
          <ac:chgData name="Velegrakis, I. (Yannis)" userId="4f35c71a-e81a-4f2c-8f83-d7dd3283ce80" providerId="ADAL" clId="{AEE20253-AC7F-C84A-8F02-2730A669D308}" dt="2020-04-12T08:39:01.544" v="138" actId="27636"/>
          <ac:spMkLst>
            <pc:docMk/>
            <pc:sldMk cId="4170166163" sldId="2279"/>
            <ac:spMk id="12291" creationId="{6A94ABAF-6C15-2B48-8BDD-54AD24720985}"/>
          </ac:spMkLst>
        </pc:spChg>
      </pc:sldChg>
      <pc:sldChg chg="modSp add setBg">
        <pc:chgData name="Velegrakis, I. (Yannis)" userId="4f35c71a-e81a-4f2c-8f83-d7dd3283ce80" providerId="ADAL" clId="{AEE20253-AC7F-C84A-8F02-2730A669D308}" dt="2020-04-12T08:39:01.569" v="140" actId="27636"/>
        <pc:sldMkLst>
          <pc:docMk/>
          <pc:sldMk cId="43869831" sldId="2280"/>
        </pc:sldMkLst>
        <pc:spChg chg="mod">
          <ac:chgData name="Velegrakis, I. (Yannis)" userId="4f35c71a-e81a-4f2c-8f83-d7dd3283ce80" providerId="ADAL" clId="{AEE20253-AC7F-C84A-8F02-2730A669D308}" dt="2020-04-12T08:39:01.555" v="139" actId="27636"/>
          <ac:spMkLst>
            <pc:docMk/>
            <pc:sldMk cId="43869831" sldId="2280"/>
            <ac:spMk id="13314" creationId="{643F54EC-FBF6-DC46-9AC4-96DCE5045EEF}"/>
          </ac:spMkLst>
        </pc:spChg>
        <pc:spChg chg="mod">
          <ac:chgData name="Velegrakis, I. (Yannis)" userId="4f35c71a-e81a-4f2c-8f83-d7dd3283ce80" providerId="ADAL" clId="{AEE20253-AC7F-C84A-8F02-2730A669D308}" dt="2020-04-12T08:39:01.569" v="140" actId="27636"/>
          <ac:spMkLst>
            <pc:docMk/>
            <pc:sldMk cId="43869831" sldId="2280"/>
            <ac:spMk id="13315" creationId="{DF91188B-82F2-784C-9A50-11F4B371A798}"/>
          </ac:spMkLst>
        </pc:spChg>
      </pc:sldChg>
      <pc:sldChg chg="modSp add setBg">
        <pc:chgData name="Velegrakis, I. (Yannis)" userId="4f35c71a-e81a-4f2c-8f83-d7dd3283ce80" providerId="ADAL" clId="{AEE20253-AC7F-C84A-8F02-2730A669D308}" dt="2020-04-12T08:39:01.593" v="142" actId="27636"/>
        <pc:sldMkLst>
          <pc:docMk/>
          <pc:sldMk cId="2302840369" sldId="2281"/>
        </pc:sldMkLst>
        <pc:spChg chg="mod">
          <ac:chgData name="Velegrakis, I. (Yannis)" userId="4f35c71a-e81a-4f2c-8f83-d7dd3283ce80" providerId="ADAL" clId="{AEE20253-AC7F-C84A-8F02-2730A669D308}" dt="2020-04-12T08:39:01.579" v="141" actId="27636"/>
          <ac:spMkLst>
            <pc:docMk/>
            <pc:sldMk cId="2302840369" sldId="2281"/>
            <ac:spMk id="14338" creationId="{71130840-E799-F14A-9035-BC8A433A5930}"/>
          </ac:spMkLst>
        </pc:spChg>
        <pc:spChg chg="mod">
          <ac:chgData name="Velegrakis, I. (Yannis)" userId="4f35c71a-e81a-4f2c-8f83-d7dd3283ce80" providerId="ADAL" clId="{AEE20253-AC7F-C84A-8F02-2730A669D308}" dt="2020-04-12T08:39:01.593" v="142" actId="27636"/>
          <ac:spMkLst>
            <pc:docMk/>
            <pc:sldMk cId="2302840369" sldId="2281"/>
            <ac:spMk id="14339" creationId="{12415D8B-3158-FF4F-BEDA-AB2DE51EFDC3}"/>
          </ac:spMkLst>
        </pc:spChg>
      </pc:sldChg>
      <pc:sldChg chg="addSp modSp add">
        <pc:chgData name="Velegrakis, I. (Yannis)" userId="4f35c71a-e81a-4f2c-8f83-d7dd3283ce80" providerId="ADAL" clId="{AEE20253-AC7F-C84A-8F02-2730A669D308}" dt="2020-04-12T08:41:26.745" v="183" actId="962"/>
        <pc:sldMkLst>
          <pc:docMk/>
          <pc:sldMk cId="2414001204" sldId="2282"/>
        </pc:sldMkLst>
        <pc:spChg chg="mod">
          <ac:chgData name="Velegrakis, I. (Yannis)" userId="4f35c71a-e81a-4f2c-8f83-d7dd3283ce80" providerId="ADAL" clId="{AEE20253-AC7F-C84A-8F02-2730A669D308}" dt="2020-04-12T08:39:53.174" v="180" actId="20577"/>
          <ac:spMkLst>
            <pc:docMk/>
            <pc:sldMk cId="2414001204" sldId="2282"/>
            <ac:spMk id="2" creationId="{F890AF74-3C05-0345-B662-D033C113FCDA}"/>
          </ac:spMkLst>
        </pc:spChg>
        <pc:picChg chg="add mod">
          <ac:chgData name="Velegrakis, I. (Yannis)" userId="4f35c71a-e81a-4f2c-8f83-d7dd3283ce80" providerId="ADAL" clId="{AEE20253-AC7F-C84A-8F02-2730A669D308}" dt="2020-04-12T08:41:26.745" v="183" actId="962"/>
          <ac:picMkLst>
            <pc:docMk/>
            <pc:sldMk cId="2414001204" sldId="2282"/>
            <ac:picMk id="4" creationId="{E85859C3-13EA-A947-9314-F5413726C5C6}"/>
          </ac:picMkLst>
        </pc:picChg>
      </pc:sldChg>
      <pc:sldMasterChg chg="delSldLayout">
        <pc:chgData name="Velegrakis, I. (Yannis)" userId="4f35c71a-e81a-4f2c-8f83-d7dd3283ce80" providerId="ADAL" clId="{AEE20253-AC7F-C84A-8F02-2730A669D308}" dt="2020-04-12T09:59:31.345" v="190" actId="2696"/>
        <pc:sldMasterMkLst>
          <pc:docMk/>
          <pc:sldMasterMk cId="902710529" sldId="2147483648"/>
        </pc:sldMasterMkLst>
        <pc:sldLayoutChg chg="del">
          <pc:chgData name="Velegrakis, I. (Yannis)" userId="4f35c71a-e81a-4f2c-8f83-d7dd3283ce80" providerId="ADAL" clId="{AEE20253-AC7F-C84A-8F02-2730A669D308}" dt="2020-04-12T02:27:42.262" v="25" actId="2696"/>
          <pc:sldLayoutMkLst>
            <pc:docMk/>
            <pc:sldMasterMk cId="902710529" sldId="2147483648"/>
            <pc:sldLayoutMk cId="1153356087" sldId="2147483660"/>
          </pc:sldLayoutMkLst>
        </pc:sldLayoutChg>
        <pc:sldLayoutChg chg="del">
          <pc:chgData name="Velegrakis, I. (Yannis)" userId="4f35c71a-e81a-4f2c-8f83-d7dd3283ce80" providerId="ADAL" clId="{AEE20253-AC7F-C84A-8F02-2730A669D308}" dt="2020-04-12T02:32:18.022" v="74" actId="2696"/>
          <pc:sldLayoutMkLst>
            <pc:docMk/>
            <pc:sldMasterMk cId="902710529" sldId="2147483648"/>
            <pc:sldLayoutMk cId="3681293638" sldId="2147483661"/>
          </pc:sldLayoutMkLst>
        </pc:sldLayoutChg>
        <pc:sldLayoutChg chg="del">
          <pc:chgData name="Velegrakis, I. (Yannis)" userId="4f35c71a-e81a-4f2c-8f83-d7dd3283ce80" providerId="ADAL" clId="{AEE20253-AC7F-C84A-8F02-2730A669D308}" dt="2020-04-12T09:59:31.345" v="190" actId="2696"/>
          <pc:sldLayoutMkLst>
            <pc:docMk/>
            <pc:sldMasterMk cId="902710529" sldId="2147483648"/>
            <pc:sldLayoutMk cId="629786098" sldId="2147483664"/>
          </pc:sldLayoutMkLst>
        </pc:sldLayoutChg>
        <pc:sldLayoutChg chg="del">
          <pc:chgData name="Velegrakis, I. (Yannis)" userId="4f35c71a-e81a-4f2c-8f83-d7dd3283ce80" providerId="ADAL" clId="{AEE20253-AC7F-C84A-8F02-2730A669D308}" dt="2020-04-12T02:31:40.871" v="68" actId="2696"/>
          <pc:sldLayoutMkLst>
            <pc:docMk/>
            <pc:sldMasterMk cId="902710529" sldId="2147483648"/>
            <pc:sldLayoutMk cId="2173838346" sldId="2147483666"/>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C72E7-1AC8-4769-8510-C8FBA4EE0D31}" type="datetimeFigureOut">
              <a:rPr lang="nl-NL" smtClean="0"/>
              <a:t>20-9-2020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06F6A5-1236-40E7-B937-7650038E63C3}" type="slidenum">
              <a:rPr lang="nl-NL" smtClean="0"/>
              <a:t>‹#›</a:t>
            </a:fld>
            <a:endParaRPr lang="nl-NL"/>
          </a:p>
        </p:txBody>
      </p:sp>
    </p:spTree>
    <p:extLst>
      <p:ext uri="{BB962C8B-B14F-4D97-AF65-F5344CB8AC3E}">
        <p14:creationId xmlns:p14="http://schemas.microsoft.com/office/powerpoint/2010/main" val="4053527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C606F6A5-1236-40E7-B937-7650038E63C3}" type="slidenum">
              <a:rPr lang="nl-NL" smtClean="0"/>
              <a:t>9</a:t>
            </a:fld>
            <a:endParaRPr lang="nl-NL"/>
          </a:p>
        </p:txBody>
      </p:sp>
    </p:spTree>
    <p:extLst>
      <p:ext uri="{BB962C8B-B14F-4D97-AF65-F5344CB8AC3E}">
        <p14:creationId xmlns:p14="http://schemas.microsoft.com/office/powerpoint/2010/main" val="482286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CFBAADC-EC84-4B99-A12F-EA386D152BDD}" type="slidenum">
              <a:rPr lang="en-US"/>
              <a:pPr/>
              <a:t>19</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8300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B8CAFA5D-4230-4303-AACE-B339B2CA580D}" type="slidenum">
              <a:rPr lang="en-US"/>
              <a:pPr/>
              <a:t>20</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965447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B77451E-0F01-4AC3-B456-770A22FCF7F6}" type="slidenum">
              <a:rPr lang="en-US"/>
              <a:pPr/>
              <a:t>21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97500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87398CEF-A476-478B-AC1D-7576A2654EBD}" type="slidenum">
              <a:rPr lang="en-US"/>
              <a:pPr/>
              <a:t>22</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63492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E7B2DE0-C208-4805-9EA2-E2D6BED0EA5B}" type="slidenum">
              <a:rPr lang="en-US"/>
              <a:pPr/>
              <a:t>23</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703011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1387D67-7D66-484B-8163-F227A40700B4}" type="slidenum">
              <a:rPr lang="en-US"/>
              <a:pPr/>
              <a:t>24</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652716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68F742D5-60E8-4226-8FE7-1619B9F4D35F}" type="slidenum">
              <a:rPr lang="en-US"/>
              <a:pPr/>
              <a:t>25</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568755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2D189454-A1EA-4874-AEFB-06CFC51ABBD3}" type="slidenum">
              <a:rPr lang="en-US"/>
              <a:pPr/>
              <a:t>26</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916170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6AB4884-CCF2-47DC-BB5D-E813ADA58DA9}" type="slidenum">
              <a:rPr lang="en-US"/>
              <a:pPr/>
              <a:t>27</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596261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62A5526-06CB-4E7E-836A-8BCF4B92C552}" type="slidenum">
              <a:rPr lang="en-US"/>
              <a:pPr/>
              <a:t>28</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016982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48DB0A7F-F5AD-4843-B146-D5A3A5CE3387}" type="slidenum">
              <a:rPr lang="en-US"/>
              <a:pPr/>
              <a:t>11</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w="9525"/>
        </p:spPr>
        <p:txBody>
          <a:bodyPr/>
          <a:lstStyle/>
          <a:p>
            <a:pPr>
              <a:lnSpc>
                <a:spcPct val="80000"/>
              </a:lnSpc>
            </a:pPr>
            <a:endParaRPr lang="en-US" sz="800"/>
          </a:p>
        </p:txBody>
      </p:sp>
    </p:spTree>
    <p:extLst>
      <p:ext uri="{BB962C8B-B14F-4D97-AF65-F5344CB8AC3E}">
        <p14:creationId xmlns:p14="http://schemas.microsoft.com/office/powerpoint/2010/main" val="413709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C28698B8-90A5-4483-A8B0-73DF5CDBD451}" type="slidenum">
              <a:rPr lang="en-US"/>
              <a:pPr/>
              <a:t>30</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12940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5C831FE5-758A-42BB-A6E8-6D6B6CCE4FEF}" type="slidenum">
              <a:rPr lang="en-US"/>
              <a:pPr/>
              <a:t>31</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79508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E1375BD-EDDF-43A5-8924-5CCE96204FE5}" type="slidenum">
              <a:rPr lang="en-US"/>
              <a:pPr/>
              <a:t>32</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016020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1636C09F-BE45-49E1-9C64-242066E313B5}" type="slidenum">
              <a:rPr lang="en-US"/>
              <a:pPr/>
              <a:t>33</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809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28675EC-7C18-4785-A873-6659C8192826}" type="slidenum">
              <a:rPr lang="en-US"/>
              <a:pPr/>
              <a:t>34</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41798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D34EF3CB-8F07-4396-BF34-D4B53F0FF1E7}" type="slidenum">
              <a:rPr lang="en-US"/>
              <a:pPr/>
              <a:t>35</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271689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AFF178F-3052-4CA0-8703-C122B1C6F9BE}" type="slidenum">
              <a:rPr lang="en-US"/>
              <a:pPr/>
              <a:t>36</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321750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8562BE6-4B11-44EF-B4BC-A3528D01F0A3}" type="slidenum">
              <a:rPr lang="en-US"/>
              <a:pPr/>
              <a:t>37</a:t>
            </a:fld>
            <a:endParaRPr lang="en-US"/>
          </a:p>
        </p:txBody>
      </p:sp>
      <p:sp>
        <p:nvSpPr>
          <p:cNvPr id="40963" name="Rectangle 2"/>
          <p:cNvSpPr>
            <a:spLocks noGrp="1" noRot="1" noChangeAspect="1" noChangeArrowheads="1" noTextEdit="1"/>
          </p:cNvSpPr>
          <p:nvPr>
            <p:ph type="sldImg"/>
          </p:nvPr>
        </p:nvSpPr>
        <p:spPr>
          <a:xfrm>
            <a:off x="138113" y="768350"/>
            <a:ext cx="6823075" cy="3838575"/>
          </a:xfrm>
          <a:ln/>
        </p:spPr>
      </p:sp>
      <p:sp>
        <p:nvSpPr>
          <p:cNvPr id="40964"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3855072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336EC141-6B6E-49DC-BEDD-E14C75F72AA0}" type="slidenum">
              <a:rPr lang="en-US"/>
              <a:pPr/>
              <a:t>39</a:t>
            </a:fld>
            <a:endParaRPr lang="en-US"/>
          </a:p>
        </p:txBody>
      </p:sp>
      <p:sp>
        <p:nvSpPr>
          <p:cNvPr id="41987" name="Rectangle 2"/>
          <p:cNvSpPr>
            <a:spLocks noGrp="1" noRot="1" noChangeAspect="1" noChangeArrowheads="1" noTextEdit="1"/>
          </p:cNvSpPr>
          <p:nvPr>
            <p:ph type="sldImg"/>
          </p:nvPr>
        </p:nvSpPr>
        <p:spPr>
          <a:xfrm>
            <a:off x="138113" y="768350"/>
            <a:ext cx="6823075" cy="3838575"/>
          </a:xfrm>
          <a:ln/>
        </p:spPr>
      </p:sp>
      <p:sp>
        <p:nvSpPr>
          <p:cNvPr id="41988"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956696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D67AEDD-F5D5-4C09-9CC5-3C5A6A13E6DD}" type="slidenum">
              <a:rPr lang="en-US"/>
              <a:pPr/>
              <a:t>40</a:t>
            </a:fld>
            <a:endParaRPr lang="en-US"/>
          </a:p>
        </p:txBody>
      </p:sp>
      <p:sp>
        <p:nvSpPr>
          <p:cNvPr id="43011" name="Rectangle 2"/>
          <p:cNvSpPr>
            <a:spLocks noGrp="1" noRot="1" noChangeAspect="1" noChangeArrowheads="1" noTextEdit="1"/>
          </p:cNvSpPr>
          <p:nvPr>
            <p:ph type="sldImg"/>
          </p:nvPr>
        </p:nvSpPr>
        <p:spPr>
          <a:xfrm>
            <a:off x="138113" y="768350"/>
            <a:ext cx="6823075" cy="3838575"/>
          </a:xfrm>
          <a:ln/>
        </p:spPr>
      </p:sp>
      <p:sp>
        <p:nvSpPr>
          <p:cNvPr id="43012"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368610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2E92E5C-20C1-4012-852A-85DC2B414F37}" type="slidenum">
              <a:rPr lang="en-US"/>
              <a:pPr/>
              <a:t>12</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475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4AA5E6EE-BC96-4F4A-95CC-D0BA0EFA6351}" type="slidenum">
              <a:rPr lang="en-US"/>
              <a:pPr/>
              <a:t>41</a:t>
            </a:fld>
            <a:endParaRPr lang="en-US"/>
          </a:p>
        </p:txBody>
      </p:sp>
      <p:sp>
        <p:nvSpPr>
          <p:cNvPr id="44035" name="Rectangle 2"/>
          <p:cNvSpPr>
            <a:spLocks noGrp="1" noRot="1" noChangeAspect="1" noChangeArrowheads="1" noTextEdit="1"/>
          </p:cNvSpPr>
          <p:nvPr>
            <p:ph type="sldImg"/>
          </p:nvPr>
        </p:nvSpPr>
        <p:spPr>
          <a:xfrm>
            <a:off x="138113" y="768350"/>
            <a:ext cx="6823075" cy="3838575"/>
          </a:xfrm>
          <a:ln/>
        </p:spPr>
      </p:sp>
      <p:sp>
        <p:nvSpPr>
          <p:cNvPr id="44036"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346218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C387F33-A73E-4436-8A85-55AA23C0431A}" type="slidenum">
              <a:rPr lang="en-US"/>
              <a:pPr/>
              <a:t>42</a:t>
            </a:fld>
            <a:endParaRPr lang="en-US"/>
          </a:p>
        </p:txBody>
      </p:sp>
      <p:sp>
        <p:nvSpPr>
          <p:cNvPr id="45059" name="Rectangle 2"/>
          <p:cNvSpPr>
            <a:spLocks noGrp="1" noRot="1" noChangeAspect="1" noChangeArrowheads="1" noTextEdit="1"/>
          </p:cNvSpPr>
          <p:nvPr>
            <p:ph type="sldImg"/>
          </p:nvPr>
        </p:nvSpPr>
        <p:spPr>
          <a:xfrm>
            <a:off x="138113" y="768350"/>
            <a:ext cx="6823075" cy="3838575"/>
          </a:xfrm>
          <a:ln/>
        </p:spPr>
      </p:sp>
      <p:sp>
        <p:nvSpPr>
          <p:cNvPr id="45060"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500652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8ED2FCFC-4AE3-455A-9ED7-9B20814BA58A}" type="slidenum">
              <a:rPr lang="en-US"/>
              <a:pPr/>
              <a:t>43</a:t>
            </a:fld>
            <a:endParaRPr lang="en-US"/>
          </a:p>
        </p:txBody>
      </p:sp>
      <p:sp>
        <p:nvSpPr>
          <p:cNvPr id="46083" name="Rectangle 2"/>
          <p:cNvSpPr>
            <a:spLocks noGrp="1" noRot="1" noChangeAspect="1" noChangeArrowheads="1" noTextEdit="1"/>
          </p:cNvSpPr>
          <p:nvPr>
            <p:ph type="sldImg"/>
          </p:nvPr>
        </p:nvSpPr>
        <p:spPr>
          <a:xfrm>
            <a:off x="138113" y="768350"/>
            <a:ext cx="6823075" cy="3838575"/>
          </a:xfrm>
          <a:ln/>
        </p:spPr>
      </p:sp>
      <p:sp>
        <p:nvSpPr>
          <p:cNvPr id="46084"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929875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C3A1D8C2-D012-488D-8A31-917A9D4A6369}" type="slidenum">
              <a:rPr lang="en-US"/>
              <a:pPr/>
              <a:t>44</a:t>
            </a:fld>
            <a:endParaRPr lang="en-US"/>
          </a:p>
        </p:txBody>
      </p:sp>
      <p:sp>
        <p:nvSpPr>
          <p:cNvPr id="47107" name="Rectangle 2"/>
          <p:cNvSpPr>
            <a:spLocks noGrp="1" noRot="1" noChangeAspect="1" noChangeArrowheads="1" noTextEdit="1"/>
          </p:cNvSpPr>
          <p:nvPr>
            <p:ph type="sldImg"/>
          </p:nvPr>
        </p:nvSpPr>
        <p:spPr>
          <a:xfrm>
            <a:off x="138113" y="768350"/>
            <a:ext cx="6823075" cy="3838575"/>
          </a:xfrm>
          <a:ln/>
        </p:spPr>
      </p:sp>
      <p:sp>
        <p:nvSpPr>
          <p:cNvPr id="47108"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742801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487CA81-CD91-4051-80D7-2DC09C8717C2}" type="slidenum">
              <a:rPr lang="en-US"/>
              <a:pPr/>
              <a:t>45</a:t>
            </a:fld>
            <a:endParaRPr lang="en-US"/>
          </a:p>
        </p:txBody>
      </p:sp>
      <p:sp>
        <p:nvSpPr>
          <p:cNvPr id="48131" name="Rectangle 2"/>
          <p:cNvSpPr>
            <a:spLocks noGrp="1" noRot="1" noChangeAspect="1" noChangeArrowheads="1" noTextEdit="1"/>
          </p:cNvSpPr>
          <p:nvPr>
            <p:ph type="sldImg"/>
          </p:nvPr>
        </p:nvSpPr>
        <p:spPr>
          <a:xfrm>
            <a:off x="138113" y="768350"/>
            <a:ext cx="6823075" cy="3838575"/>
          </a:xfrm>
          <a:ln/>
        </p:spPr>
      </p:sp>
      <p:sp>
        <p:nvSpPr>
          <p:cNvPr id="48132"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029847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7C32592-63E6-4C4D-A713-56CBAD756152}" type="slidenum">
              <a:rPr lang="en-US"/>
              <a:pPr/>
              <a:t>46</a:t>
            </a:fld>
            <a:endParaRPr lang="en-US"/>
          </a:p>
        </p:txBody>
      </p:sp>
      <p:sp>
        <p:nvSpPr>
          <p:cNvPr id="49155" name="Rectangle 2"/>
          <p:cNvSpPr>
            <a:spLocks noGrp="1" noRot="1" noChangeAspect="1" noChangeArrowheads="1" noTextEdit="1"/>
          </p:cNvSpPr>
          <p:nvPr>
            <p:ph type="sldImg"/>
          </p:nvPr>
        </p:nvSpPr>
        <p:spPr>
          <a:xfrm>
            <a:off x="138113" y="768350"/>
            <a:ext cx="6823075" cy="3838575"/>
          </a:xfrm>
          <a:ln/>
        </p:spPr>
      </p:sp>
      <p:sp>
        <p:nvSpPr>
          <p:cNvPr id="49156"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558316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E6B54F8-B1A7-4424-AEBB-171A56765799}" type="slidenum">
              <a:rPr lang="en-US"/>
              <a:pPr/>
              <a:t>47</a:t>
            </a:fld>
            <a:endParaRPr lang="en-US"/>
          </a:p>
        </p:txBody>
      </p:sp>
      <p:sp>
        <p:nvSpPr>
          <p:cNvPr id="50179" name="Rectangle 2"/>
          <p:cNvSpPr>
            <a:spLocks noGrp="1" noRot="1" noChangeAspect="1" noChangeArrowheads="1" noTextEdit="1"/>
          </p:cNvSpPr>
          <p:nvPr>
            <p:ph type="sldImg"/>
          </p:nvPr>
        </p:nvSpPr>
        <p:spPr>
          <a:xfrm>
            <a:off x="138113" y="768350"/>
            <a:ext cx="6823075" cy="3838575"/>
          </a:xfrm>
          <a:ln/>
        </p:spPr>
      </p:sp>
      <p:sp>
        <p:nvSpPr>
          <p:cNvPr id="50180"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79086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E9CDAD9C-57A3-4BB0-8910-722EFC623CF6}" type="slidenum">
              <a:rPr lang="en-US"/>
              <a:pPr/>
              <a:t>48</a:t>
            </a:fld>
            <a:endParaRPr lang="en-US"/>
          </a:p>
        </p:txBody>
      </p:sp>
      <p:sp>
        <p:nvSpPr>
          <p:cNvPr id="51203" name="Rectangle 2"/>
          <p:cNvSpPr>
            <a:spLocks noGrp="1" noRot="1" noChangeAspect="1" noChangeArrowheads="1" noTextEdit="1"/>
          </p:cNvSpPr>
          <p:nvPr>
            <p:ph type="sldImg"/>
          </p:nvPr>
        </p:nvSpPr>
        <p:spPr>
          <a:xfrm>
            <a:off x="138113" y="768350"/>
            <a:ext cx="6823075" cy="3838575"/>
          </a:xfrm>
          <a:ln/>
        </p:spPr>
      </p:sp>
      <p:sp>
        <p:nvSpPr>
          <p:cNvPr id="51204"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45911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BC839CC-5841-4CC4-AF45-9A2C1BFD2D2E}" type="slidenum">
              <a:rPr lang="en-US"/>
              <a:pPr/>
              <a:t>49</a:t>
            </a:fld>
            <a:endParaRPr lang="en-US"/>
          </a:p>
        </p:txBody>
      </p:sp>
      <p:sp>
        <p:nvSpPr>
          <p:cNvPr id="52227" name="Rectangle 2"/>
          <p:cNvSpPr>
            <a:spLocks noGrp="1" noRot="1" noChangeAspect="1" noChangeArrowheads="1" noTextEdit="1"/>
          </p:cNvSpPr>
          <p:nvPr>
            <p:ph type="sldImg"/>
          </p:nvPr>
        </p:nvSpPr>
        <p:spPr>
          <a:xfrm>
            <a:off x="138113" y="768350"/>
            <a:ext cx="6823075" cy="3838575"/>
          </a:xfrm>
          <a:ln/>
        </p:spPr>
      </p:sp>
      <p:sp>
        <p:nvSpPr>
          <p:cNvPr id="52228"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89246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258AA51E-3233-418C-9976-60758FF6EA44}" type="slidenum">
              <a:rPr lang="en-US"/>
              <a:pPr/>
              <a:t>50</a:t>
            </a:fld>
            <a:endParaRPr lang="en-US"/>
          </a:p>
        </p:txBody>
      </p:sp>
      <p:sp>
        <p:nvSpPr>
          <p:cNvPr id="53251" name="Rectangle 2"/>
          <p:cNvSpPr>
            <a:spLocks noGrp="1" noRot="1" noChangeAspect="1" noChangeArrowheads="1" noTextEdit="1"/>
          </p:cNvSpPr>
          <p:nvPr>
            <p:ph type="sldImg"/>
          </p:nvPr>
        </p:nvSpPr>
        <p:spPr>
          <a:xfrm>
            <a:off x="138113" y="768350"/>
            <a:ext cx="6823075" cy="3838575"/>
          </a:xfrm>
          <a:ln/>
        </p:spPr>
      </p:sp>
      <p:sp>
        <p:nvSpPr>
          <p:cNvPr id="53252"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375030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3F1CF267-09B7-44FA-BDBD-2DD26AE598EF}" type="slidenum">
              <a:rPr lang="en-US"/>
              <a:pPr/>
              <a:t>13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w="9525"/>
        </p:spPr>
        <p:txBody>
          <a:bodyPr/>
          <a:lstStyle/>
          <a:p>
            <a:pPr>
              <a:lnSpc>
                <a:spcPct val="80000"/>
              </a:lnSpc>
              <a:buFontTx/>
              <a:buChar char="•"/>
            </a:pPr>
            <a:r>
              <a:rPr lang="en-US" sz="800"/>
              <a:t>The context of my work is large-scale data integration systems and this is the architecture envisioned by database researchers.</a:t>
            </a:r>
          </a:p>
          <a:p>
            <a:pPr>
              <a:lnSpc>
                <a:spcPct val="80000"/>
              </a:lnSpc>
              <a:buFontTx/>
              <a:buChar char="•"/>
            </a:pPr>
            <a:r>
              <a:rPr lang="en-US" sz="800"/>
              <a:t>Developers build applications that integrate several sources by making use of their exported content and access methods. Portals are the prominent examples at this level.</a:t>
            </a:r>
          </a:p>
          <a:p>
            <a:pPr>
              <a:lnSpc>
                <a:spcPct val="80000"/>
              </a:lnSpc>
              <a:buFontTx/>
              <a:buChar char="•"/>
            </a:pPr>
            <a:r>
              <a:rPr lang="en-US" sz="800"/>
              <a:t>At the bottom of the stack, sources export structure, content and access methods using web services. Typically, only a limited set of access methods are exported for business reasons, security constraints or technology limitations. Access methods are commonly expressed as database views of the sources’ schema. These are data-oriented services.</a:t>
            </a:r>
          </a:p>
          <a:p>
            <a:pPr lvl="1">
              <a:lnSpc>
                <a:spcPct val="80000"/>
              </a:lnSpc>
              <a:buFontTx/>
              <a:buChar char="•"/>
            </a:pPr>
            <a:r>
              <a:rPr lang="en-US" sz="800" b="1"/>
              <a:t>The service-oriented part.</a:t>
            </a:r>
          </a:p>
          <a:p>
            <a:pPr>
              <a:lnSpc>
                <a:spcPct val="80000"/>
              </a:lnSpc>
              <a:buFontTx/>
              <a:buChar char="•"/>
            </a:pPr>
            <a:r>
              <a:rPr lang="en-US" sz="800"/>
              <a:t>The large number of sources (10s-100s) and the large number of access methods introduce heterogeneity in data formats, vocabularies and access methods. These phenomena prevents a unified access by developers.</a:t>
            </a:r>
          </a:p>
          <a:p>
            <a:pPr>
              <a:lnSpc>
                <a:spcPct val="80000"/>
              </a:lnSpc>
              <a:buFontTx/>
              <a:buChar char="•"/>
            </a:pPr>
            <a:r>
              <a:rPr lang="en-US" sz="800"/>
              <a:t>The developer would like to acquire the information by issuing a declarative query against the integrated schema. Not by specifying with brute-force code or a workflow system step-by-step how the data are to be obtained and put together.</a:t>
            </a:r>
          </a:p>
          <a:p>
            <a:pPr>
              <a:lnSpc>
                <a:spcPct val="80000"/>
              </a:lnSpc>
              <a:buFontTx/>
              <a:buChar char="•"/>
            </a:pPr>
            <a:r>
              <a:rPr lang="en-US" sz="800"/>
              <a:t>For that reason, a mediator is employed in order to provide such a unified view.</a:t>
            </a:r>
          </a:p>
          <a:p>
            <a:pPr lvl="1">
              <a:lnSpc>
                <a:spcPct val="80000"/>
              </a:lnSpc>
              <a:buFontTx/>
              <a:buChar char="•"/>
            </a:pPr>
            <a:r>
              <a:rPr lang="en-US" sz="800" b="1"/>
              <a:t>The integration part.</a:t>
            </a:r>
          </a:p>
          <a:p>
            <a:pPr>
              <a:lnSpc>
                <a:spcPct val="80000"/>
              </a:lnSpc>
              <a:buFontTx/>
              <a:buChar char="•"/>
            </a:pPr>
            <a:r>
              <a:rPr lang="en-US" sz="800"/>
              <a:t>The integration engineer governs the process, inspects the services exported by the sources and constructs an integrated schema that satisfies the needs of the developers above.</a:t>
            </a:r>
          </a:p>
          <a:p>
            <a:pPr>
              <a:lnSpc>
                <a:spcPct val="80000"/>
              </a:lnSpc>
              <a:buFontTx/>
              <a:buChar char="•"/>
            </a:pPr>
            <a:r>
              <a:rPr lang="en-US" sz="800"/>
              <a:t>Through the integrated schema, the mediators provides a virtual view of the underlying sources to the developers. No data are stored, as opposed to the warehousing approach adopted since mid 90s through the use of ETL tools. Data are extracted from sources whenever a query is posed in an on-demand fashion.</a:t>
            </a:r>
          </a:p>
          <a:p>
            <a:pPr>
              <a:lnSpc>
                <a:spcPct val="80000"/>
              </a:lnSpc>
              <a:buFontTx/>
              <a:buChar char="•"/>
            </a:pPr>
            <a:r>
              <a:rPr lang="en-US" sz="800"/>
              <a:t>The mediator provides source transparency</a:t>
            </a:r>
          </a:p>
          <a:p>
            <a:pPr lvl="1">
              <a:lnSpc>
                <a:spcPct val="80000"/>
              </a:lnSpc>
              <a:buFontTx/>
              <a:buChar char="•"/>
            </a:pPr>
            <a:r>
              <a:rPr lang="en-US" sz="800"/>
              <a:t>Analogous to Physical Layer Transparency in RDBMSs</a:t>
            </a:r>
          </a:p>
          <a:p>
            <a:pPr>
              <a:lnSpc>
                <a:spcPct val="80000"/>
              </a:lnSpc>
              <a:buFontTx/>
              <a:buChar char="•"/>
            </a:pPr>
            <a:r>
              <a:rPr lang="en-US" sz="800"/>
              <a:t>Moreover, the developers need to provide interfaces for end-users that do not use query languages, but understand web-based query forms and reports.</a:t>
            </a:r>
          </a:p>
          <a:p>
            <a:pPr lvl="1">
              <a:lnSpc>
                <a:spcPct val="80000"/>
              </a:lnSpc>
              <a:buFontTx/>
              <a:buChar char="•"/>
            </a:pPr>
            <a:r>
              <a:rPr lang="en-US" sz="800" b="1"/>
              <a:t>The publishing part.</a:t>
            </a:r>
          </a:p>
          <a:p>
            <a:pPr>
              <a:lnSpc>
                <a:spcPct val="80000"/>
              </a:lnSpc>
              <a:buFontTx/>
              <a:buChar char="•"/>
            </a:pPr>
            <a:endParaRPr lang="en-US" sz="800"/>
          </a:p>
          <a:p>
            <a:pPr>
              <a:lnSpc>
                <a:spcPct val="80000"/>
              </a:lnSpc>
              <a:buFontTx/>
              <a:buChar char="•"/>
            </a:pPr>
            <a:r>
              <a:rPr lang="en-US" sz="800"/>
              <a:t>Information model: can be relational, object-oriented or XML. During the current transient period other combinations are also observed.</a:t>
            </a:r>
          </a:p>
          <a:p>
            <a:pPr>
              <a:lnSpc>
                <a:spcPct val="80000"/>
              </a:lnSpc>
              <a:buFontTx/>
              <a:buChar char="•"/>
            </a:pPr>
            <a:r>
              <a:rPr lang="en-US" sz="800"/>
              <a:t>Great stuff on query processing. Query reformulation, distributed query optimization and execution.</a:t>
            </a:r>
          </a:p>
          <a:p>
            <a:pPr>
              <a:lnSpc>
                <a:spcPct val="80000"/>
              </a:lnSpc>
              <a:buFontTx/>
              <a:buChar char="•"/>
            </a:pPr>
            <a:endParaRPr lang="en-US" sz="800"/>
          </a:p>
        </p:txBody>
      </p:sp>
    </p:spTree>
    <p:extLst>
      <p:ext uri="{BB962C8B-B14F-4D97-AF65-F5344CB8AC3E}">
        <p14:creationId xmlns:p14="http://schemas.microsoft.com/office/powerpoint/2010/main" val="3109462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544A6E43-5609-46FD-81D3-EF34D0723E46}" type="slidenum">
              <a:rPr lang="en-US"/>
              <a:pPr/>
              <a:t>51</a:t>
            </a:fld>
            <a:endParaRPr lang="en-US"/>
          </a:p>
        </p:txBody>
      </p:sp>
      <p:sp>
        <p:nvSpPr>
          <p:cNvPr id="54275" name="Rectangle 2"/>
          <p:cNvSpPr>
            <a:spLocks noGrp="1" noRot="1" noChangeAspect="1" noChangeArrowheads="1" noTextEdit="1"/>
          </p:cNvSpPr>
          <p:nvPr>
            <p:ph type="sldImg"/>
          </p:nvPr>
        </p:nvSpPr>
        <p:spPr>
          <a:xfrm>
            <a:off x="138113" y="768350"/>
            <a:ext cx="6823075" cy="3838575"/>
          </a:xfrm>
          <a:ln/>
        </p:spPr>
      </p:sp>
      <p:sp>
        <p:nvSpPr>
          <p:cNvPr id="54276"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85337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BE4E69A-6053-47C2-B423-EE4D39A474A0}" type="slidenum">
              <a:rPr lang="en-US"/>
              <a:pPr/>
              <a:t>52</a:t>
            </a:fld>
            <a:endParaRPr lang="en-US"/>
          </a:p>
        </p:txBody>
      </p:sp>
      <p:sp>
        <p:nvSpPr>
          <p:cNvPr id="55299" name="Rectangle 2"/>
          <p:cNvSpPr>
            <a:spLocks noGrp="1" noRot="1" noChangeAspect="1" noChangeArrowheads="1" noTextEdit="1"/>
          </p:cNvSpPr>
          <p:nvPr>
            <p:ph type="sldImg"/>
          </p:nvPr>
        </p:nvSpPr>
        <p:spPr>
          <a:xfrm>
            <a:off x="138113" y="768350"/>
            <a:ext cx="6823075" cy="3838575"/>
          </a:xfrm>
          <a:ln/>
        </p:spPr>
      </p:sp>
      <p:sp>
        <p:nvSpPr>
          <p:cNvPr id="55300"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904733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09809FE2-B68B-4755-9FC2-DC3C4B088811}" type="slidenum">
              <a:rPr lang="en-US"/>
              <a:pPr/>
              <a:t>53</a:t>
            </a:fld>
            <a:endParaRPr lang="en-US"/>
          </a:p>
        </p:txBody>
      </p:sp>
      <p:sp>
        <p:nvSpPr>
          <p:cNvPr id="56323" name="Rectangle 2"/>
          <p:cNvSpPr>
            <a:spLocks noGrp="1" noRot="1" noChangeAspect="1" noChangeArrowheads="1" noTextEdit="1"/>
          </p:cNvSpPr>
          <p:nvPr>
            <p:ph type="sldImg"/>
          </p:nvPr>
        </p:nvSpPr>
        <p:spPr>
          <a:xfrm>
            <a:off x="138113" y="768350"/>
            <a:ext cx="6823075" cy="3838575"/>
          </a:xfrm>
          <a:ln/>
        </p:spPr>
      </p:sp>
      <p:sp>
        <p:nvSpPr>
          <p:cNvPr id="56324"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896031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EC84ECA0-BE4C-408A-887D-05D0D551418D}" type="slidenum">
              <a:rPr lang="en-US"/>
              <a:pPr/>
              <a:t>54</a:t>
            </a:fld>
            <a:endParaRPr lang="en-US"/>
          </a:p>
        </p:txBody>
      </p:sp>
      <p:sp>
        <p:nvSpPr>
          <p:cNvPr id="57347" name="Rectangle 2"/>
          <p:cNvSpPr>
            <a:spLocks noGrp="1" noRot="1" noChangeAspect="1" noChangeArrowheads="1" noTextEdit="1"/>
          </p:cNvSpPr>
          <p:nvPr>
            <p:ph type="sldImg"/>
          </p:nvPr>
        </p:nvSpPr>
        <p:spPr>
          <a:xfrm>
            <a:off x="138113" y="768350"/>
            <a:ext cx="6823075" cy="3838575"/>
          </a:xfrm>
          <a:ln/>
        </p:spPr>
      </p:sp>
      <p:sp>
        <p:nvSpPr>
          <p:cNvPr id="57348"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3757192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92CFAE07-93FC-422C-895E-70A8D773F7DB}" type="slidenum">
              <a:rPr lang="en-US"/>
              <a:pPr/>
              <a:t>55</a:t>
            </a:fld>
            <a:endParaRPr lang="en-US"/>
          </a:p>
        </p:txBody>
      </p:sp>
      <p:sp>
        <p:nvSpPr>
          <p:cNvPr id="58371" name="Rectangle 2"/>
          <p:cNvSpPr>
            <a:spLocks noGrp="1" noRot="1" noChangeAspect="1" noChangeArrowheads="1" noTextEdit="1"/>
          </p:cNvSpPr>
          <p:nvPr>
            <p:ph type="sldImg"/>
          </p:nvPr>
        </p:nvSpPr>
        <p:spPr>
          <a:xfrm>
            <a:off x="138113" y="768350"/>
            <a:ext cx="6823075" cy="3838575"/>
          </a:xfrm>
          <a:ln/>
        </p:spPr>
      </p:sp>
      <p:sp>
        <p:nvSpPr>
          <p:cNvPr id="58372"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409196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CB4070AE-7CA4-4FEE-ACFA-FBE66A78C0B4}" type="slidenum">
              <a:rPr lang="en-US"/>
              <a:pPr/>
              <a:t>56</a:t>
            </a:fld>
            <a:endParaRPr lang="en-US"/>
          </a:p>
        </p:txBody>
      </p:sp>
      <p:sp>
        <p:nvSpPr>
          <p:cNvPr id="59395" name="Rectangle 2"/>
          <p:cNvSpPr>
            <a:spLocks noGrp="1" noRot="1" noChangeAspect="1" noChangeArrowheads="1" noTextEdit="1"/>
          </p:cNvSpPr>
          <p:nvPr>
            <p:ph type="sldImg"/>
          </p:nvPr>
        </p:nvSpPr>
        <p:spPr>
          <a:xfrm>
            <a:off x="138113" y="768350"/>
            <a:ext cx="6823075" cy="3838575"/>
          </a:xfrm>
          <a:ln/>
        </p:spPr>
      </p:sp>
      <p:sp>
        <p:nvSpPr>
          <p:cNvPr id="59396" name="Rectangle 3"/>
          <p:cNvSpPr>
            <a:spLocks noGrp="1" noChangeArrowheads="1"/>
          </p:cNvSpPr>
          <p:nvPr>
            <p:ph type="body" idx="1"/>
          </p:nvPr>
        </p:nvSpPr>
        <p:spPr>
          <a:xfrm>
            <a:off x="945957" y="4861781"/>
            <a:ext cx="5207386" cy="4604560"/>
          </a:xfrm>
          <a:noFill/>
          <a:ln w="9525"/>
        </p:spPr>
        <p:txBody>
          <a:bodyPr/>
          <a:lstStyle/>
          <a:p>
            <a:endParaRPr lang="en-US" dirty="0"/>
          </a:p>
        </p:txBody>
      </p:sp>
    </p:spTree>
    <p:extLst>
      <p:ext uri="{BB962C8B-B14F-4D97-AF65-F5344CB8AC3E}">
        <p14:creationId xmlns:p14="http://schemas.microsoft.com/office/powerpoint/2010/main" val="73195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6DC6A5F-BC5E-4123-A326-22E86F8BC3EA}" type="slidenum">
              <a:rPr lang="en-US"/>
              <a:pPr/>
              <a:t>14</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6503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0E2057-23E8-408B-A935-C03A189FA1EB}" type="slidenum">
              <a:rPr lang="en-US"/>
              <a:pPr/>
              <a:t>15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w="9525"/>
        </p:spPr>
        <p:txBody>
          <a:bodyPr/>
          <a:lstStyle/>
          <a:p>
            <a:pPr>
              <a:lnSpc>
                <a:spcPct val="80000"/>
              </a:lnSpc>
              <a:buFontTx/>
              <a:buChar char="•"/>
            </a:pPr>
            <a:r>
              <a:rPr lang="en-US" sz="800" dirty="0"/>
              <a:t>The context of my work is large-scale data integration systems and this is the architecture envisioned by database researchers.</a:t>
            </a:r>
          </a:p>
          <a:p>
            <a:pPr>
              <a:lnSpc>
                <a:spcPct val="80000"/>
              </a:lnSpc>
              <a:buFontTx/>
              <a:buChar char="•"/>
            </a:pPr>
            <a:r>
              <a:rPr lang="en-US" sz="800" dirty="0"/>
              <a:t>Developers build applications that integrate several sources by making use of their exported content and access methods. Portals are the prominent examples at this level.</a:t>
            </a:r>
          </a:p>
          <a:p>
            <a:pPr>
              <a:lnSpc>
                <a:spcPct val="80000"/>
              </a:lnSpc>
              <a:buFontTx/>
              <a:buChar char="•"/>
            </a:pPr>
            <a:r>
              <a:rPr lang="en-US" sz="800" dirty="0"/>
              <a:t>At the bottom of the stack, sources export structure, content and access methods using web services. Typically, only a limited set of access methods are exported for business reasons, security constraints or technology limitations. Access methods are commonly expressed as database views of the sources’ schema. These are data-oriented services.</a:t>
            </a:r>
          </a:p>
          <a:p>
            <a:pPr lvl="1">
              <a:lnSpc>
                <a:spcPct val="80000"/>
              </a:lnSpc>
              <a:buFontTx/>
              <a:buChar char="•"/>
            </a:pPr>
            <a:r>
              <a:rPr lang="en-US" sz="800" b="1" dirty="0"/>
              <a:t>The service-oriented part.</a:t>
            </a:r>
          </a:p>
          <a:p>
            <a:pPr>
              <a:lnSpc>
                <a:spcPct val="80000"/>
              </a:lnSpc>
              <a:buFontTx/>
              <a:buChar char="•"/>
            </a:pPr>
            <a:r>
              <a:rPr lang="en-US" sz="800" dirty="0"/>
              <a:t>The large number of sources (10s-100s) and the large number of access methods introduce heterogeneity in data formats, vocabularies and access methods. These phenomena prevents a unified access by developers.</a:t>
            </a:r>
          </a:p>
          <a:p>
            <a:pPr>
              <a:lnSpc>
                <a:spcPct val="80000"/>
              </a:lnSpc>
              <a:buFontTx/>
              <a:buChar char="•"/>
            </a:pPr>
            <a:r>
              <a:rPr lang="en-US" sz="800" dirty="0"/>
              <a:t>The developer would like to acquire the information by issuing a declarative query against the integrated schema. Not by specifying with brute-force code or a workflow system step-by-step how the data are to be obtained and put together.</a:t>
            </a:r>
          </a:p>
          <a:p>
            <a:pPr>
              <a:lnSpc>
                <a:spcPct val="80000"/>
              </a:lnSpc>
              <a:buFontTx/>
              <a:buChar char="•"/>
            </a:pPr>
            <a:r>
              <a:rPr lang="en-US" sz="800" dirty="0"/>
              <a:t>For that reason, a mediator is employed in order to provide such a unified view.</a:t>
            </a:r>
          </a:p>
          <a:p>
            <a:pPr lvl="1">
              <a:lnSpc>
                <a:spcPct val="80000"/>
              </a:lnSpc>
              <a:buFontTx/>
              <a:buChar char="•"/>
            </a:pPr>
            <a:r>
              <a:rPr lang="en-US" sz="800" b="1" dirty="0"/>
              <a:t>The integration part.</a:t>
            </a:r>
          </a:p>
          <a:p>
            <a:pPr>
              <a:lnSpc>
                <a:spcPct val="80000"/>
              </a:lnSpc>
              <a:buFontTx/>
              <a:buChar char="•"/>
            </a:pPr>
            <a:r>
              <a:rPr lang="en-US" sz="800" dirty="0"/>
              <a:t>The integration engineer governs the process, inspects the services exported by the sources and constructs an integrated schema that satisfies the needs of the developers above.</a:t>
            </a:r>
          </a:p>
          <a:p>
            <a:pPr>
              <a:lnSpc>
                <a:spcPct val="80000"/>
              </a:lnSpc>
              <a:buFontTx/>
              <a:buChar char="•"/>
            </a:pPr>
            <a:r>
              <a:rPr lang="en-US" sz="800" dirty="0"/>
              <a:t>Through the integrated schema, the mediators provides a virtual view of the underlying sources to the developers. No data are stored, as opposed to the warehousing approach adopted since mid 90s through the use of ETL tools. Data are extracted from sources whenever a query is posed in an on-demand fashion.</a:t>
            </a:r>
          </a:p>
          <a:p>
            <a:pPr>
              <a:lnSpc>
                <a:spcPct val="80000"/>
              </a:lnSpc>
              <a:buFontTx/>
              <a:buChar char="•"/>
            </a:pPr>
            <a:r>
              <a:rPr lang="en-US" sz="800" dirty="0"/>
              <a:t>The mediator provides source transparency</a:t>
            </a:r>
          </a:p>
          <a:p>
            <a:pPr lvl="1">
              <a:lnSpc>
                <a:spcPct val="80000"/>
              </a:lnSpc>
              <a:buFontTx/>
              <a:buChar char="•"/>
            </a:pPr>
            <a:r>
              <a:rPr lang="en-US" sz="800" dirty="0"/>
              <a:t>Analogous to Physical Layer Transparency in RDBMSs</a:t>
            </a:r>
          </a:p>
          <a:p>
            <a:pPr>
              <a:lnSpc>
                <a:spcPct val="80000"/>
              </a:lnSpc>
              <a:buFontTx/>
              <a:buChar char="•"/>
            </a:pPr>
            <a:r>
              <a:rPr lang="en-US" sz="800" dirty="0"/>
              <a:t>Moreover, the developers need to provide interfaces for end-users that do not use query languages, but understand web-based query forms and reports.</a:t>
            </a:r>
          </a:p>
          <a:p>
            <a:pPr lvl="1">
              <a:lnSpc>
                <a:spcPct val="80000"/>
              </a:lnSpc>
              <a:buFontTx/>
              <a:buChar char="•"/>
            </a:pPr>
            <a:r>
              <a:rPr lang="en-US" sz="800" b="1" dirty="0"/>
              <a:t>The publishing part.</a:t>
            </a:r>
          </a:p>
          <a:p>
            <a:pPr>
              <a:lnSpc>
                <a:spcPct val="80000"/>
              </a:lnSpc>
              <a:buFontTx/>
              <a:buChar char="•"/>
            </a:pPr>
            <a:endParaRPr lang="en-US" sz="800" dirty="0"/>
          </a:p>
          <a:p>
            <a:pPr>
              <a:lnSpc>
                <a:spcPct val="80000"/>
              </a:lnSpc>
              <a:buFontTx/>
              <a:buChar char="•"/>
            </a:pPr>
            <a:r>
              <a:rPr lang="en-US" sz="800" dirty="0"/>
              <a:t>Information model: can be relational, object-oriented or XML. During the current transient period other combinations are also observed.</a:t>
            </a:r>
          </a:p>
          <a:p>
            <a:pPr>
              <a:lnSpc>
                <a:spcPct val="80000"/>
              </a:lnSpc>
              <a:buFontTx/>
              <a:buChar char="•"/>
            </a:pPr>
            <a:r>
              <a:rPr lang="en-US" sz="800" dirty="0"/>
              <a:t>Great stuff on query processing. Query reformulation, distributed query optimization and execution.</a:t>
            </a:r>
          </a:p>
          <a:p>
            <a:pPr>
              <a:lnSpc>
                <a:spcPct val="80000"/>
              </a:lnSpc>
              <a:buFontTx/>
              <a:buChar char="•"/>
            </a:pPr>
            <a:endParaRPr lang="en-US" sz="800" dirty="0"/>
          </a:p>
        </p:txBody>
      </p:sp>
    </p:spTree>
    <p:extLst>
      <p:ext uri="{BB962C8B-B14F-4D97-AF65-F5344CB8AC3E}">
        <p14:creationId xmlns:p14="http://schemas.microsoft.com/office/powerpoint/2010/main" val="1288370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78F44D03-ABA6-4C23-B272-662634D16FB9}" type="slidenum">
              <a:rPr lang="en-US"/>
              <a:pPr/>
              <a:t>16</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20271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0B24D96C-6F29-426E-B015-504C877C60D9}" type="slidenum">
              <a:rPr lang="en-US"/>
              <a:pPr/>
              <a:t>17</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67836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04D4510-FFE8-406E-873F-10055AACB957}" type="slidenum">
              <a:rPr lang="en-US"/>
              <a:pPr/>
              <a:t>18</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956387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F436-0D9D-46AD-BEFF-5E111B7B38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5147BDE8-4FB5-4522-BEB2-CB4D9D4287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5" name="Footer Placeholder 4">
            <a:extLst>
              <a:ext uri="{FF2B5EF4-FFF2-40B4-BE49-F238E27FC236}">
                <a16:creationId xmlns:a16="http://schemas.microsoft.com/office/drawing/2014/main" id="{64C33C5D-99D5-4165-B1F8-06B37021373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6B4D59A6-9BE8-4C30-961C-4CAF7195873B}"/>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5B115A1C-F137-473C-B049-8E2E1D4382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417109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AE8A-1C31-4B80-8E0E-FA8EE7EA7E8E}"/>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E4A7039C-9E8F-49C2-A124-D628993DB0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Footer Placeholder 4">
            <a:extLst>
              <a:ext uri="{FF2B5EF4-FFF2-40B4-BE49-F238E27FC236}">
                <a16:creationId xmlns:a16="http://schemas.microsoft.com/office/drawing/2014/main" id="{69DC1EB7-C34F-4E92-8B14-28B788637B7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CBF4EAA-ABFC-4164-BDD9-D6C18344DF63}"/>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AA2390CE-E4A9-42B0-B346-6C3BF875E1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617979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A7D13-05FB-4F56-9DD4-53C5B300C3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685630CA-2274-448F-B50F-D48D280FDE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Footer Placeholder 4">
            <a:extLst>
              <a:ext uri="{FF2B5EF4-FFF2-40B4-BE49-F238E27FC236}">
                <a16:creationId xmlns:a16="http://schemas.microsoft.com/office/drawing/2014/main" id="{B7717B21-54CC-48E7-894A-27142611C41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EF97B17-C995-407A-9DC9-4DE969B4F302}"/>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4359B83E-457B-4A56-97E8-EF80F65107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848894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438912" y="316993"/>
            <a:ext cx="9629803" cy="2675604"/>
          </a:xfrm>
          <a:prstGeom prst="rect">
            <a:avLst/>
          </a:prstGeom>
        </p:spPr>
        <p:txBody>
          <a:bodyPr wrap="square" lIns="0" tIns="0" rIns="0" bIns="0" anchor="t" anchorCtr="0">
            <a:noAutofit/>
          </a:bodyPr>
          <a:lstStyle>
            <a:lvl1pPr algn="l">
              <a:lnSpc>
                <a:spcPct val="90000"/>
              </a:lnSpc>
              <a:defRPr sz="4000" b="0" i="0" spc="-100">
                <a:solidFill>
                  <a:srgbClr val="5373CA"/>
                </a:solidFill>
                <a:latin typeface="Newslab Light" panose="02000000000000000000" pitchFamily="2" charset="0"/>
                <a:ea typeface="Source Sans Pro" panose="020B0503030403020204" pitchFamily="34" charset="0"/>
                <a:cs typeface="Helvetica Neue Bold Condensed"/>
              </a:defRPr>
            </a:lvl1pPr>
          </a:lstStyle>
          <a:p>
            <a:r>
              <a:rPr lang="en-US" noProof="0" dirty="0"/>
              <a:t>Click to edit </a:t>
            </a:r>
            <a:br>
              <a:rPr lang="en-US" noProof="0" dirty="0"/>
            </a:br>
            <a:r>
              <a:rPr lang="en-US" noProof="0" dirty="0"/>
              <a:t>master </a:t>
            </a:r>
            <a:br>
              <a:rPr lang="en-US" noProof="0" dirty="0"/>
            </a:br>
            <a:r>
              <a:rPr lang="en-US" noProof="0" dirty="0"/>
              <a:t>title style</a:t>
            </a:r>
          </a:p>
        </p:txBody>
      </p:sp>
      <p:pic>
        <p:nvPicPr>
          <p:cNvPr id="9" name="Picture 8" descr="7b3f47da.logo-dbtrento.png"/>
          <p:cNvPicPr>
            <a:picLocks noChangeAspect="1"/>
          </p:cNvPicPr>
          <p:nvPr userDrawn="1"/>
        </p:nvPicPr>
        <p:blipFill rotWithShape="1">
          <a:blip r:embed="rId2">
            <a:extLst>
              <a:ext uri="{28A0092B-C50C-407E-A947-70E740481C1C}">
                <a14:useLocalDpi xmlns:a14="http://schemas.microsoft.com/office/drawing/2010/main" val="0"/>
              </a:ext>
            </a:extLst>
          </a:blip>
          <a:srcRect t="19138" b="19187"/>
          <a:stretch/>
        </p:blipFill>
        <p:spPr>
          <a:xfrm>
            <a:off x="10295468" y="6358468"/>
            <a:ext cx="1507067" cy="287867"/>
          </a:xfrm>
          <a:prstGeom prst="rect">
            <a:avLst/>
          </a:prstGeom>
        </p:spPr>
      </p:pic>
      <p:sp>
        <p:nvSpPr>
          <p:cNvPr id="10" name="TextBox 9">
            <a:extLst>
              <a:ext uri="{FF2B5EF4-FFF2-40B4-BE49-F238E27FC236}">
                <a16:creationId xmlns:a16="http://schemas.microsoft.com/office/drawing/2014/main" id="{4952F212-6FF2-7B45-B908-E96B84F76BF5}"/>
              </a:ext>
            </a:extLst>
          </p:cNvPr>
          <p:cNvSpPr txBox="1"/>
          <p:nvPr userDrawn="1"/>
        </p:nvSpPr>
        <p:spPr>
          <a:xfrm>
            <a:off x="725213" y="6358467"/>
            <a:ext cx="10683393" cy="304800"/>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85096"/>
                </a:solidFill>
                <a:latin typeface="Source Sans Pro Light" panose="020B0403030403020204" pitchFamily="34" charset="0"/>
                <a:ea typeface="Source Sans Pro Light" panose="020B0403030403020204" pitchFamily="34" charset="0"/>
                <a:cs typeface="Helvetica Neue"/>
              </a:rPr>
              <a:t>Data Mining | Apache Spark: An Overview | Daniele Foroni</a:t>
            </a:r>
          </a:p>
        </p:txBody>
      </p:sp>
      <p:sp>
        <p:nvSpPr>
          <p:cNvPr id="11" name="TextBox 10">
            <a:extLst>
              <a:ext uri="{FF2B5EF4-FFF2-40B4-BE49-F238E27FC236}">
                <a16:creationId xmlns:a16="http://schemas.microsoft.com/office/drawing/2014/main" id="{9566CA97-F67E-D348-95AE-F98584D8CBCA}"/>
              </a:ext>
            </a:extLst>
          </p:cNvPr>
          <p:cNvSpPr txBox="1"/>
          <p:nvPr userDrawn="1"/>
        </p:nvSpPr>
        <p:spPr bwMode="gray">
          <a:xfrm>
            <a:off x="294534" y="6422512"/>
            <a:ext cx="430679" cy="199109"/>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1800" b="0" i="0" kern="1200" smtClean="0">
                <a:solidFill>
                  <a:srgbClr val="285096"/>
                </a:solidFill>
                <a:latin typeface="Source Sans Pro Light" panose="020B0403030403020204" pitchFamily="34" charset="0"/>
                <a:ea typeface="Source Sans Pro Light" panose="020B0403030403020204" pitchFamily="34" charset="0"/>
                <a:cs typeface="Helvetica Neue"/>
              </a:rPr>
              <a:pPr marL="0" algn="l" defTabSz="914400" rtl="0" eaLnBrk="1" latinLnBrk="0" hangingPunct="1"/>
              <a:t>‹#›</a:t>
            </a:fld>
            <a:endParaRPr lang="en-US" sz="1800" b="0" i="0" kern="1200" dirty="0">
              <a:solidFill>
                <a:srgbClr val="285096"/>
              </a:solidFill>
              <a:latin typeface="Source Sans Pro Light" panose="020B0403030403020204" pitchFamily="34" charset="0"/>
              <a:ea typeface="Source Sans Pro Light" panose="020B0403030403020204" pitchFamily="34" charset="0"/>
              <a:cs typeface="Helvetica Neue"/>
            </a:endParaRPr>
          </a:p>
        </p:txBody>
      </p:sp>
      <p:pic>
        <p:nvPicPr>
          <p:cNvPr id="7" name="Picture 6">
            <a:extLst>
              <a:ext uri="{FF2B5EF4-FFF2-40B4-BE49-F238E27FC236}">
                <a16:creationId xmlns:a16="http://schemas.microsoft.com/office/drawing/2014/main" id="{99F4F3C1-11E2-1546-A8E8-B4D505476757}"/>
              </a:ext>
            </a:extLst>
          </p:cNvPr>
          <p:cNvPicPr>
            <a:picLocks noChangeAspect="1"/>
          </p:cNvPicPr>
          <p:nvPr userDrawn="1"/>
        </p:nvPicPr>
        <p:blipFill>
          <a:blip r:embed="rId3"/>
          <a:stretch>
            <a:fillRect/>
          </a:stretch>
        </p:blipFill>
        <p:spPr>
          <a:xfrm>
            <a:off x="8734613" y="6318992"/>
            <a:ext cx="1518355" cy="357924"/>
          </a:xfrm>
          <a:prstGeom prst="rect">
            <a:avLst/>
          </a:prstGeom>
        </p:spPr>
      </p:pic>
    </p:spTree>
    <p:extLst>
      <p:ext uri="{BB962C8B-B14F-4D97-AF65-F5344CB8AC3E}">
        <p14:creationId xmlns:p14="http://schemas.microsoft.com/office/powerpoint/2010/main" val="4099101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F329-0391-403E-893E-D576018AC6D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6C20DF60-B5C5-4B67-9C59-D776B1162E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Footer Placeholder 4">
            <a:extLst>
              <a:ext uri="{FF2B5EF4-FFF2-40B4-BE49-F238E27FC236}">
                <a16:creationId xmlns:a16="http://schemas.microsoft.com/office/drawing/2014/main" id="{6727592F-54D9-46E8-91E8-E3155C6AEBD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54E3E60-7A04-4ACB-A597-49AF9D1E0152}"/>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0FE4EE32-EE92-49A9-B978-9AF46FFCEE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6782162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lstStyle/>
          <a:p>
            <a:r>
              <a:rPr lang="en-US"/>
              <a:t>Click to edit Master title style</a:t>
            </a:r>
          </a:p>
        </p:txBody>
      </p:sp>
      <p:sp>
        <p:nvSpPr>
          <p:cNvPr id="3" name="Table Placeholder 2"/>
          <p:cNvSpPr>
            <a:spLocks noGrp="1"/>
          </p:cNvSpPr>
          <p:nvPr>
            <p:ph type="tbl" idx="1"/>
          </p:nvPr>
        </p:nvSpPr>
        <p:spPr>
          <a:xfrm>
            <a:off x="711200" y="1371600"/>
            <a:ext cx="10769600" cy="5105400"/>
          </a:xfrm>
        </p:spPr>
        <p:txBody>
          <a:bodyPr/>
          <a:lstStyle/>
          <a:p>
            <a:pPr lvl="0"/>
            <a:endParaRPr lang="en-US" noProof="0"/>
          </a:p>
        </p:txBody>
      </p:sp>
    </p:spTree>
    <p:extLst>
      <p:ext uri="{BB962C8B-B14F-4D97-AF65-F5344CB8AC3E}">
        <p14:creationId xmlns:p14="http://schemas.microsoft.com/office/powerpoint/2010/main" val="335849023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lstStyle/>
          <a:p>
            <a:r>
              <a:rPr lang="en-US"/>
              <a:t>Click to edit Master title style</a:t>
            </a:r>
          </a:p>
        </p:txBody>
      </p:sp>
      <p:sp>
        <p:nvSpPr>
          <p:cNvPr id="3" name="Table Placeholder 2"/>
          <p:cNvSpPr>
            <a:spLocks noGrp="1"/>
          </p:cNvSpPr>
          <p:nvPr>
            <p:ph type="tbl" idx="1"/>
          </p:nvPr>
        </p:nvSpPr>
        <p:spPr>
          <a:xfrm>
            <a:off x="711200" y="1371600"/>
            <a:ext cx="10769600" cy="5105400"/>
          </a:xfrm>
        </p:spPr>
        <p:txBody>
          <a:bodyPr/>
          <a:lstStyle/>
          <a:p>
            <a:pPr lvl="0"/>
            <a:endParaRPr lang="en-US" noProof="0"/>
          </a:p>
        </p:txBody>
      </p:sp>
    </p:spTree>
    <p:extLst>
      <p:ext uri="{BB962C8B-B14F-4D97-AF65-F5344CB8AC3E}">
        <p14:creationId xmlns:p14="http://schemas.microsoft.com/office/powerpoint/2010/main" val="335849023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lstStyle/>
          <a:p>
            <a:r>
              <a:rPr lang="en-US"/>
              <a:t>Click to edit Master title style</a:t>
            </a:r>
          </a:p>
        </p:txBody>
      </p:sp>
      <p:sp>
        <p:nvSpPr>
          <p:cNvPr id="3" name="Table Placeholder 2"/>
          <p:cNvSpPr>
            <a:spLocks noGrp="1"/>
          </p:cNvSpPr>
          <p:nvPr>
            <p:ph type="tbl" idx="1"/>
          </p:nvPr>
        </p:nvSpPr>
        <p:spPr>
          <a:xfrm>
            <a:off x="711200" y="1371600"/>
            <a:ext cx="10769600" cy="5105400"/>
          </a:xfrm>
        </p:spPr>
        <p:txBody>
          <a:bodyPr/>
          <a:lstStyle/>
          <a:p>
            <a:pPr lvl="0"/>
            <a:endParaRPr lang="en-US" noProof="0"/>
          </a:p>
        </p:txBody>
      </p:sp>
    </p:spTree>
    <p:extLst>
      <p:ext uri="{BB962C8B-B14F-4D97-AF65-F5344CB8AC3E}">
        <p14:creationId xmlns:p14="http://schemas.microsoft.com/office/powerpoint/2010/main" val="335849023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EC57-5DD0-4A03-BF25-28F500D6A7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A1EA68C0-D0E2-4B3B-8DF5-99D3AE4826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4E84D37-B5E3-465E-AB9F-1A46C3CB818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C507BA4-8DAB-4D1A-8C7A-0034BED320AF}"/>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B4FFACBE-778B-452B-B7B2-D991B629EC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3319564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lstStyle/>
          <a:p>
            <a:r>
              <a:rPr lang="en-US"/>
              <a:t>Click to edit Master title style</a:t>
            </a:r>
          </a:p>
        </p:txBody>
      </p:sp>
      <p:sp>
        <p:nvSpPr>
          <p:cNvPr id="3" name="Table Placeholder 2"/>
          <p:cNvSpPr>
            <a:spLocks noGrp="1"/>
          </p:cNvSpPr>
          <p:nvPr>
            <p:ph type="tbl" idx="1"/>
          </p:nvPr>
        </p:nvSpPr>
        <p:spPr>
          <a:xfrm>
            <a:off x="711200" y="1371600"/>
            <a:ext cx="10769600" cy="5105400"/>
          </a:xfrm>
        </p:spPr>
        <p:txBody>
          <a:bodyPr/>
          <a:lstStyle/>
          <a:p>
            <a:pPr lvl="0"/>
            <a:endParaRPr lang="en-US" noProof="0"/>
          </a:p>
        </p:txBody>
      </p:sp>
    </p:spTree>
    <p:extLst>
      <p:ext uri="{BB962C8B-B14F-4D97-AF65-F5344CB8AC3E}">
        <p14:creationId xmlns:p14="http://schemas.microsoft.com/office/powerpoint/2010/main" val="33584902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4064-BB62-46B8-9CC2-D029177ED97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320FF1E0-3B14-45A4-A725-D5051F77CA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3097A2AD-DE0E-4543-BF32-97E616584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a:extLst>
              <a:ext uri="{FF2B5EF4-FFF2-40B4-BE49-F238E27FC236}">
                <a16:creationId xmlns:a16="http://schemas.microsoft.com/office/drawing/2014/main" id="{5C78A81F-A3D5-45B8-A8C9-BF8B43453A6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2658AD99-EEEA-444C-A59A-65F3888F1114}"/>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8" name="Afbeelding 9">
            <a:extLst>
              <a:ext uri="{FF2B5EF4-FFF2-40B4-BE49-F238E27FC236}">
                <a16:creationId xmlns:a16="http://schemas.microsoft.com/office/drawing/2014/main" id="{6E2A276F-6FEF-4ED3-85CF-E9CF754543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1499754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7D37-7754-4A9C-BCC6-11C47E9284C0}"/>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A4D75442-2125-4972-A200-5E35EC3A2A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CEFCD3-FF8C-4968-9CED-85E6346B6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71DA86E1-83D0-49D4-A54B-9F17BF050F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0C060A-6098-4350-8720-54C7423C64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Footer Placeholder 7">
            <a:extLst>
              <a:ext uri="{FF2B5EF4-FFF2-40B4-BE49-F238E27FC236}">
                <a16:creationId xmlns:a16="http://schemas.microsoft.com/office/drawing/2014/main" id="{90682D38-0587-46DF-BC2F-54BCA5167C81}"/>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ACEDE6AB-74D5-42F1-A4DE-5A6E0B56C634}"/>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10" name="Afbeelding 9">
            <a:extLst>
              <a:ext uri="{FF2B5EF4-FFF2-40B4-BE49-F238E27FC236}">
                <a16:creationId xmlns:a16="http://schemas.microsoft.com/office/drawing/2014/main" id="{CC785A4D-427F-44CB-8E0A-B101B55E5B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899719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9489-85CB-4669-ACBD-78EF5FE99A63}"/>
              </a:ext>
            </a:extLst>
          </p:cNvPr>
          <p:cNvSpPr>
            <a:spLocks noGrp="1"/>
          </p:cNvSpPr>
          <p:nvPr>
            <p:ph type="title"/>
          </p:nvPr>
        </p:nvSpPr>
        <p:spPr/>
        <p:txBody>
          <a:bodyPr/>
          <a:lstStyle/>
          <a:p>
            <a:r>
              <a:rPr lang="en-US"/>
              <a:t>Click to edit Master title style</a:t>
            </a:r>
            <a:endParaRPr lang="nl-NL"/>
          </a:p>
        </p:txBody>
      </p:sp>
      <p:sp>
        <p:nvSpPr>
          <p:cNvPr id="4" name="Footer Placeholder 3">
            <a:extLst>
              <a:ext uri="{FF2B5EF4-FFF2-40B4-BE49-F238E27FC236}">
                <a16:creationId xmlns:a16="http://schemas.microsoft.com/office/drawing/2014/main" id="{35CE259A-9F68-4D64-B695-B05BF20BA964}"/>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22B55463-B67C-4CFD-B89A-A5AC40491AA7}"/>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6" name="Afbeelding 9">
            <a:extLst>
              <a:ext uri="{FF2B5EF4-FFF2-40B4-BE49-F238E27FC236}">
                <a16:creationId xmlns:a16="http://schemas.microsoft.com/office/drawing/2014/main" id="{4E1FECAE-E5B2-4686-BED7-57C4C269E9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22788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5975913-F874-4ACB-BF38-06993DE482AB}"/>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158B41A-AEDF-4412-BB53-522D256DE078}"/>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5" name="Afbeelding 9">
            <a:extLst>
              <a:ext uri="{FF2B5EF4-FFF2-40B4-BE49-F238E27FC236}">
                <a16:creationId xmlns:a16="http://schemas.microsoft.com/office/drawing/2014/main" id="{003DCD53-61B3-4260-9781-C03ECF355E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162999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5079-FBD9-4B6E-93BC-C2C72C3D63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8FCFB345-DC72-4009-80DF-ADF36B45C8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F554BB79-2FE3-4EEC-A47B-F6AA444FC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D404493-2A24-4F5A-99BE-DED35B9AC3C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8643EAAD-7F90-46F6-8777-C00D5AD3AD36}"/>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8" name="Afbeelding 9">
            <a:extLst>
              <a:ext uri="{FF2B5EF4-FFF2-40B4-BE49-F238E27FC236}">
                <a16:creationId xmlns:a16="http://schemas.microsoft.com/office/drawing/2014/main" id="{F5965B39-71B2-49D0-86D7-1658D734E3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010239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C5DE-40EB-400F-BB8C-DD4CE993E4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BB0676FA-A76F-4435-A2C2-2AD6DBB5C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39D88418-CE82-4860-B21C-19BC3A38A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337901AD-1CEA-40EE-8192-D18DA32CA3E6}"/>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A29D7769-3DBE-45F4-9D6C-319778BCB54D}"/>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8" name="Afbeelding 9">
            <a:extLst>
              <a:ext uri="{FF2B5EF4-FFF2-40B4-BE49-F238E27FC236}">
                <a16:creationId xmlns:a16="http://schemas.microsoft.com/office/drawing/2014/main" id="{6E6FBEF1-7C0B-499C-A27C-52802B84C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355982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7109B4-6259-4B71-963F-E6EF909171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86F9CCA7-0EF3-49F7-943E-25DD645B6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15F321C-7E99-47F2-9215-9A27ED0A1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2F29F-60CE-435D-911D-C4361140EDDE}" type="datetimeFigureOut">
              <a:rPr lang="nl-NL" smtClean="0"/>
              <a:t>20-9-2020</a:t>
            </a:fld>
            <a:endParaRPr lang="nl-NL"/>
          </a:p>
        </p:txBody>
      </p:sp>
      <p:sp>
        <p:nvSpPr>
          <p:cNvPr id="5" name="Footer Placeholder 4">
            <a:extLst>
              <a:ext uri="{FF2B5EF4-FFF2-40B4-BE49-F238E27FC236}">
                <a16:creationId xmlns:a16="http://schemas.microsoft.com/office/drawing/2014/main" id="{C4A2F472-351E-4F7F-B8E9-339BDFCA7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721653A4-AF1B-4E4A-ACF4-770CE4B004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8F54C-053C-4394-9990-70DE256B1A6D}" type="slidenum">
              <a:rPr lang="nl-NL" smtClean="0"/>
              <a:t>‹#›</a:t>
            </a:fld>
            <a:endParaRPr lang="nl-NL"/>
          </a:p>
        </p:txBody>
      </p:sp>
    </p:spTree>
    <p:extLst>
      <p:ext uri="{BB962C8B-B14F-4D97-AF65-F5344CB8AC3E}">
        <p14:creationId xmlns:p14="http://schemas.microsoft.com/office/powerpoint/2010/main" val="902710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mmds.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2">
            <a:extLst>
              <a:ext uri="{FF2B5EF4-FFF2-40B4-BE49-F238E27FC236}">
                <a16:creationId xmlns:a16="http://schemas.microsoft.com/office/drawing/2014/main" id="{67D5AF9D-B0DC-43A3-AAC6-1547D97B9220}"/>
              </a:ext>
            </a:extLst>
          </p:cNvPr>
          <p:cNvSpPr txBox="1">
            <a:spLocks/>
          </p:cNvSpPr>
          <p:nvPr/>
        </p:nvSpPr>
        <p:spPr>
          <a:xfrm>
            <a:off x="3578203" y="4080681"/>
            <a:ext cx="5038747" cy="1674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b="1" dirty="0">
                <a:latin typeface="Times New Roman" panose="02020603050405020304" pitchFamily="18" charset="0"/>
                <a:cs typeface="Times New Roman" panose="02020603050405020304" pitchFamily="18" charset="0"/>
              </a:rPr>
              <a:t>Hakim Qahtan </a:t>
            </a:r>
          </a:p>
          <a:p>
            <a:pPr marL="0" indent="0" algn="ctr">
              <a:buNone/>
            </a:pPr>
            <a:r>
              <a:rPr lang="en-US" sz="2000" dirty="0">
                <a:latin typeface="Times New Roman" panose="02020603050405020304" pitchFamily="18" charset="0"/>
                <a:cs typeface="Times New Roman" panose="02020603050405020304" pitchFamily="18" charset="0"/>
              </a:rPr>
              <a:t>Slides</a:t>
            </a:r>
            <a:r>
              <a:rPr lang="en-US" sz="22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prepared</a:t>
            </a:r>
            <a:r>
              <a:rPr lang="en-US" sz="22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by</a:t>
            </a:r>
            <a:r>
              <a:rPr lang="en-US" sz="2200" b="1" dirty="0">
                <a:latin typeface="Times New Roman" panose="02020603050405020304" pitchFamily="18" charset="0"/>
                <a:cs typeface="Times New Roman" panose="02020603050405020304" pitchFamily="18" charset="0"/>
              </a:rPr>
              <a:t> </a:t>
            </a:r>
          </a:p>
          <a:p>
            <a:pPr marL="0" indent="0" algn="ctr">
              <a:buNone/>
            </a:pPr>
            <a:r>
              <a:rPr lang="en-US" sz="2200" b="1" dirty="0">
                <a:latin typeface="Times New Roman" panose="02020603050405020304" pitchFamily="18" charset="0"/>
                <a:cs typeface="Times New Roman" panose="02020603050405020304" pitchFamily="18" charset="0"/>
              </a:rPr>
              <a:t>Yannis Velegrakis</a:t>
            </a:r>
            <a:endParaRPr lang="nl-NL" sz="2200" b="1" dirty="0">
              <a:latin typeface="Times New Roman" panose="02020603050405020304" pitchFamily="18" charset="0"/>
              <a:cs typeface="Times New Roman" panose="02020603050405020304" pitchFamily="18" charset="0"/>
            </a:endParaRPr>
          </a:p>
        </p:txBody>
      </p:sp>
      <p:sp>
        <p:nvSpPr>
          <p:cNvPr id="5" name="Tijdelijke aanduiding voor tekst 3">
            <a:extLst>
              <a:ext uri="{FF2B5EF4-FFF2-40B4-BE49-F238E27FC236}">
                <a16:creationId xmlns:a16="http://schemas.microsoft.com/office/drawing/2014/main" id="{A0C7FD2C-79F4-4035-B87B-567FCDEE550A}"/>
              </a:ext>
            </a:extLst>
          </p:cNvPr>
          <p:cNvSpPr txBox="1">
            <a:spLocks/>
          </p:cNvSpPr>
          <p:nvPr/>
        </p:nvSpPr>
        <p:spPr>
          <a:xfrm>
            <a:off x="2743201" y="5842400"/>
            <a:ext cx="7376984" cy="867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latin typeface="Times New Roman" panose="02020603050405020304" pitchFamily="18" charset="0"/>
                <a:cs typeface="Times New Roman" panose="02020603050405020304" pitchFamily="18" charset="0"/>
              </a:rPr>
              <a:t>Department of Information and Computing Sciences</a:t>
            </a:r>
          </a:p>
          <a:p>
            <a:pPr marL="0" indent="0" algn="ctr">
              <a:buNone/>
            </a:pPr>
            <a:r>
              <a:rPr lang="en-US" sz="2000" dirty="0">
                <a:latin typeface="Times New Roman" panose="02020603050405020304" pitchFamily="18" charset="0"/>
                <a:cs typeface="Times New Roman" panose="02020603050405020304" pitchFamily="18" charset="0"/>
              </a:rPr>
              <a:t>Utrecht University</a:t>
            </a:r>
            <a:endParaRPr lang="nl-NL" sz="20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B95150EB-C963-4057-9C23-EDF2C9EC6773}"/>
              </a:ext>
            </a:extLst>
          </p:cNvPr>
          <p:cNvSpPr/>
          <p:nvPr/>
        </p:nvSpPr>
        <p:spPr>
          <a:xfrm>
            <a:off x="620785" y="1342238"/>
            <a:ext cx="11308360" cy="236069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Data Wrangling and Data Analysis</a:t>
            </a:r>
          </a:p>
          <a:p>
            <a:pPr algn="ctr"/>
            <a:r>
              <a:rPr lang="en-US" sz="3600" b="1">
                <a:solidFill>
                  <a:schemeClr val="tx1"/>
                </a:solidFill>
                <a:latin typeface="Times New Roman" panose="02020603050405020304" pitchFamily="18" charset="0"/>
                <a:cs typeface="Times New Roman" panose="02020603050405020304" pitchFamily="18" charset="0"/>
              </a:rPr>
              <a:t>Heterogeneous Data Integration (Part A)</a:t>
            </a:r>
            <a:endParaRPr lang="en-US" sz="3600" b="1" dirty="0">
              <a:solidFill>
                <a:schemeClr val="tx1"/>
              </a:solidFill>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EA95B730-DEB8-45EC-95F6-9E624B67ABF0}"/>
              </a:ext>
            </a:extLst>
          </p:cNvPr>
          <p:cNvSpPr txBox="1">
            <a:spLocks noChangeArrowheads="1"/>
          </p:cNvSpPr>
          <p:nvPr/>
        </p:nvSpPr>
        <p:spPr>
          <a:xfrm>
            <a:off x="2897187" y="3702930"/>
            <a:ext cx="6400800" cy="1199423"/>
          </a:xfrm>
          <a:prstGeom prst="rect">
            <a:avLst/>
          </a:prstGeom>
        </p:spPr>
        <p:txBody>
          <a:bodyPr/>
          <a:lst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altLang="nl-NL"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5568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32555A1-A8C7-D441-8A97-D38F771BCDCE}"/>
              </a:ext>
            </a:extLst>
          </p:cNvPr>
          <p:cNvSpPr>
            <a:spLocks noGrp="1" noChangeArrowheads="1"/>
          </p:cNvSpPr>
          <p:nvPr>
            <p:ph type="title"/>
          </p:nvPr>
        </p:nvSpPr>
        <p:spPr>
          <a:xfrm>
            <a:off x="838200" y="23749"/>
            <a:ext cx="10515600" cy="1325563"/>
          </a:xfrm>
        </p:spPr>
        <p:txBody>
          <a:bodyPr/>
          <a:lstStyle/>
          <a:p>
            <a:pPr eaLnBrk="1" hangingPunct="1"/>
            <a:r>
              <a:rPr lang="en-US" altLang="en-US" dirty="0">
                <a:ea typeface="ＭＳ Ｐゴシック" panose="020B0600070205080204" pitchFamily="34" charset="-128"/>
              </a:rPr>
              <a:t>An Information Integration System</a:t>
            </a:r>
          </a:p>
        </p:txBody>
      </p:sp>
      <p:sp>
        <p:nvSpPr>
          <p:cNvPr id="49155" name="Rectangle 3">
            <a:extLst>
              <a:ext uri="{FF2B5EF4-FFF2-40B4-BE49-F238E27FC236}">
                <a16:creationId xmlns:a16="http://schemas.microsoft.com/office/drawing/2014/main" id="{A08AA8FE-D7EA-744D-B43A-1712CB18CF2D}"/>
              </a:ext>
            </a:extLst>
          </p:cNvPr>
          <p:cNvSpPr>
            <a:spLocks noGrp="1" noChangeArrowheads="1"/>
          </p:cNvSpPr>
          <p:nvPr>
            <p:ph type="body" sz="half" idx="4294967295"/>
          </p:nvPr>
        </p:nvSpPr>
        <p:spPr>
          <a:xfrm>
            <a:off x="595880" y="1349312"/>
            <a:ext cx="5611194" cy="5084826"/>
          </a:xfrm>
        </p:spPr>
        <p:txBody>
          <a:bodyPr>
            <a:normAutofit/>
          </a:bodyPr>
          <a:lstStyle/>
          <a:p>
            <a:pPr eaLnBrk="1" hangingPunct="1">
              <a:lnSpc>
                <a:spcPct val="110000"/>
              </a:lnSpc>
            </a:pPr>
            <a:r>
              <a:rPr lang="en-US" altLang="en-US" dirty="0">
                <a:ea typeface="ＭＳ Ｐゴシック" panose="020B0600070205080204" pitchFamily="34" charset="-128"/>
              </a:rPr>
              <a:t>A set of Local Databases</a:t>
            </a:r>
          </a:p>
          <a:p>
            <a:pPr lvl="1" eaLnBrk="1" hangingPunct="1">
              <a:lnSpc>
                <a:spcPct val="110000"/>
              </a:lnSpc>
            </a:pPr>
            <a:r>
              <a:rPr lang="en-US" altLang="en-US" dirty="0">
                <a:ea typeface="Arial" panose="020B0604020202020204" pitchFamily="34" charset="0"/>
              </a:rPr>
              <a:t>Each with a Local Schema &amp; a Local Instance</a:t>
            </a:r>
          </a:p>
          <a:p>
            <a:pPr eaLnBrk="1" hangingPunct="1">
              <a:lnSpc>
                <a:spcPct val="110000"/>
              </a:lnSpc>
            </a:pPr>
            <a:r>
              <a:rPr lang="en-US" altLang="en-US" dirty="0">
                <a:ea typeface="ＭＳ Ｐゴシック" panose="020B0600070205080204" pitchFamily="34" charset="-128"/>
              </a:rPr>
              <a:t>A Global Integrated Schema</a:t>
            </a:r>
          </a:p>
          <a:p>
            <a:pPr eaLnBrk="1" hangingPunct="1">
              <a:lnSpc>
                <a:spcPct val="110000"/>
              </a:lnSpc>
            </a:pPr>
            <a:r>
              <a:rPr lang="en-US" altLang="en-US" dirty="0">
                <a:ea typeface="ＭＳ Ｐゴシック" panose="020B0600070205080204" pitchFamily="34" charset="-128"/>
              </a:rPr>
              <a:t>A set of Mappings </a:t>
            </a:r>
          </a:p>
          <a:p>
            <a:pPr lvl="1" eaLnBrk="1" hangingPunct="1">
              <a:lnSpc>
                <a:spcPct val="110000"/>
              </a:lnSpc>
            </a:pPr>
            <a:r>
              <a:rPr lang="en-US" altLang="en-US" dirty="0">
                <a:ea typeface="Arial" panose="020B0604020202020204" pitchFamily="34" charset="0"/>
              </a:rPr>
              <a:t>Between the Global and the Local Schemas</a:t>
            </a:r>
          </a:p>
          <a:p>
            <a:pPr lvl="1" eaLnBrk="1" hangingPunct="1">
              <a:lnSpc>
                <a:spcPct val="110000"/>
              </a:lnSpc>
            </a:pPr>
            <a:r>
              <a:rPr lang="en-US" altLang="en-US" dirty="0">
                <a:ea typeface="Arial" panose="020B0604020202020204" pitchFamily="34" charset="0"/>
              </a:rPr>
              <a:t>Describe the relationship between the data in the sources and the data as the user </a:t>
            </a:r>
            <a:r>
              <a:rPr lang="ja-JP" altLang="en-US" dirty="0">
                <a:ea typeface="ＭＳ Ｐゴシック" panose="020B0600070205080204" pitchFamily="34" charset="-128"/>
              </a:rPr>
              <a:t>“</a:t>
            </a:r>
            <a:r>
              <a:rPr lang="en-US" altLang="ja-JP" dirty="0">
                <a:ea typeface="ＭＳ Ｐゴシック" panose="020B0600070205080204" pitchFamily="34" charset="-128"/>
              </a:rPr>
              <a:t>sees</a:t>
            </a:r>
            <a:r>
              <a:rPr lang="ja-JP" altLang="en-US" dirty="0">
                <a:ea typeface="ＭＳ Ｐゴシック" panose="020B0600070205080204" pitchFamily="34" charset="-128"/>
              </a:rPr>
              <a:t>”</a:t>
            </a:r>
            <a:r>
              <a:rPr lang="en-US" altLang="ja-JP" dirty="0">
                <a:ea typeface="ＭＳ Ｐゴシック" panose="020B0600070205080204" pitchFamily="34" charset="-128"/>
              </a:rPr>
              <a:t> them</a:t>
            </a:r>
            <a:endParaRPr lang="en-US" altLang="en-US" dirty="0">
              <a:ea typeface="Arial" panose="020B0604020202020204" pitchFamily="34" charset="0"/>
            </a:endParaRPr>
          </a:p>
        </p:txBody>
      </p:sp>
      <p:sp>
        <p:nvSpPr>
          <p:cNvPr id="359" name="Slide Number Placeholder 4">
            <a:extLst>
              <a:ext uri="{FF2B5EF4-FFF2-40B4-BE49-F238E27FC236}">
                <a16:creationId xmlns:a16="http://schemas.microsoft.com/office/drawing/2014/main" id="{0F1A32E9-87D9-114D-B37D-65D321F349C3}"/>
              </a:ext>
            </a:extLst>
          </p:cNvPr>
          <p:cNvSpPr txBox="1">
            <a:spLocks/>
          </p:cNvSpPr>
          <p:nvPr/>
        </p:nvSpPr>
        <p:spPr>
          <a:xfrm>
            <a:off x="9959926" y="7085012"/>
            <a:ext cx="914400" cy="2635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nl-NL"/>
            </a:defPPr>
            <a:lvl1pPr marL="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3E5578B0-04AE-2F42-A6D4-8D29AE823E8F}" type="slidenum">
              <a:rPr lang="en-US" altLang="en-US" sz="1200" i="0" smtClean="0">
                <a:solidFill>
                  <a:srgbClr val="0E2135"/>
                </a:solidFill>
              </a:rPr>
              <a:pPr eaLnBrk="1" hangingPunct="1"/>
              <a:t>10</a:t>
            </a:fld>
            <a:endParaRPr lang="en-US" altLang="en-US" sz="1200" i="0">
              <a:solidFill>
                <a:srgbClr val="0E2135"/>
              </a:solidFill>
            </a:endParaRPr>
          </a:p>
        </p:txBody>
      </p:sp>
      <p:grpSp>
        <p:nvGrpSpPr>
          <p:cNvPr id="26" name="Group 5">
            <a:extLst>
              <a:ext uri="{FF2B5EF4-FFF2-40B4-BE49-F238E27FC236}">
                <a16:creationId xmlns:a16="http://schemas.microsoft.com/office/drawing/2014/main" id="{31C711B8-DB66-6240-BB28-71E3E3551A4D}"/>
              </a:ext>
            </a:extLst>
          </p:cNvPr>
          <p:cNvGrpSpPr>
            <a:grpSpLocks/>
          </p:cNvGrpSpPr>
          <p:nvPr/>
        </p:nvGrpSpPr>
        <p:grpSpPr bwMode="auto">
          <a:xfrm>
            <a:off x="6542039" y="5260076"/>
            <a:ext cx="1185266" cy="895976"/>
            <a:chOff x="240" y="3496"/>
            <a:chExt cx="1104" cy="673"/>
          </a:xfrm>
        </p:grpSpPr>
        <p:sp>
          <p:nvSpPr>
            <p:cNvPr id="45" name="Freeform 6">
              <a:extLst>
                <a:ext uri="{FF2B5EF4-FFF2-40B4-BE49-F238E27FC236}">
                  <a16:creationId xmlns:a16="http://schemas.microsoft.com/office/drawing/2014/main" id="{BDA149F1-CB04-4746-A232-F1636C0215F2}"/>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47" name="Oval 7">
              <a:extLst>
                <a:ext uri="{FF2B5EF4-FFF2-40B4-BE49-F238E27FC236}">
                  <a16:creationId xmlns:a16="http://schemas.microsoft.com/office/drawing/2014/main" id="{BA84A88C-A7D2-4E40-8628-B483325E3465}"/>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 name="Rectangle 8">
              <a:extLst>
                <a:ext uri="{FF2B5EF4-FFF2-40B4-BE49-F238E27FC236}">
                  <a16:creationId xmlns:a16="http://schemas.microsoft.com/office/drawing/2014/main" id="{BB6879C4-7E99-9A4D-9B6B-41D17EA80E5A}"/>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 name="Rectangle 9">
              <a:extLst>
                <a:ext uri="{FF2B5EF4-FFF2-40B4-BE49-F238E27FC236}">
                  <a16:creationId xmlns:a16="http://schemas.microsoft.com/office/drawing/2014/main" id="{0830934A-A5C8-1A45-BF71-4D9DA10E7DA5}"/>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 name="Rectangle 10">
              <a:extLst>
                <a:ext uri="{FF2B5EF4-FFF2-40B4-BE49-F238E27FC236}">
                  <a16:creationId xmlns:a16="http://schemas.microsoft.com/office/drawing/2014/main" id="{916BC977-56D0-FD40-AE79-5DFB21F3A3D0}"/>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 name="Rectangle 11">
              <a:extLst>
                <a:ext uri="{FF2B5EF4-FFF2-40B4-BE49-F238E27FC236}">
                  <a16:creationId xmlns:a16="http://schemas.microsoft.com/office/drawing/2014/main" id="{FA6862BC-A2E0-A44B-8050-D9F2E2450621}"/>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 name="Text Box 12">
              <a:extLst>
                <a:ext uri="{FF2B5EF4-FFF2-40B4-BE49-F238E27FC236}">
                  <a16:creationId xmlns:a16="http://schemas.microsoft.com/office/drawing/2014/main" id="{5F181D83-7032-5340-9167-A2ACB847094B}"/>
                </a:ext>
              </a:extLst>
            </p:cNvPr>
            <p:cNvSpPr txBox="1">
              <a:spLocks noChangeArrowheads="1"/>
            </p:cNvSpPr>
            <p:nvPr/>
          </p:nvSpPr>
          <p:spPr bwMode="auto">
            <a:xfrm>
              <a:off x="649" y="3829"/>
              <a:ext cx="648"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900" i="0"/>
                <a:t>&lt;Title&gt; … </a:t>
              </a:r>
            </a:p>
            <a:p>
              <a:pPr>
                <a:lnSpc>
                  <a:spcPct val="80000"/>
                </a:lnSpc>
                <a:spcBef>
                  <a:spcPct val="20000"/>
                </a:spcBef>
              </a:pPr>
              <a:r>
                <a:rPr lang="en-US" altLang="en-US" sz="900" i="0"/>
                <a:t>&lt;Author&gt; … </a:t>
              </a:r>
            </a:p>
            <a:p>
              <a:pPr>
                <a:lnSpc>
                  <a:spcPct val="80000"/>
                </a:lnSpc>
                <a:spcBef>
                  <a:spcPct val="20000"/>
                </a:spcBef>
              </a:pPr>
              <a:r>
                <a:rPr lang="en-US" altLang="en-US" sz="900" i="0"/>
                <a:t>&lt;Date&gt; …</a:t>
              </a:r>
            </a:p>
          </p:txBody>
        </p:sp>
      </p:grpSp>
      <p:grpSp>
        <p:nvGrpSpPr>
          <p:cNvPr id="28" name="Group 13">
            <a:extLst>
              <a:ext uri="{FF2B5EF4-FFF2-40B4-BE49-F238E27FC236}">
                <a16:creationId xmlns:a16="http://schemas.microsoft.com/office/drawing/2014/main" id="{41808DBA-DD1F-3C4C-AA1E-20823B260A2F}"/>
              </a:ext>
            </a:extLst>
          </p:cNvPr>
          <p:cNvGrpSpPr>
            <a:grpSpLocks/>
          </p:cNvGrpSpPr>
          <p:nvPr/>
        </p:nvGrpSpPr>
        <p:grpSpPr bwMode="auto">
          <a:xfrm>
            <a:off x="7933438" y="5254751"/>
            <a:ext cx="1207812" cy="901301"/>
            <a:chOff x="1581" y="3492"/>
            <a:chExt cx="1125" cy="677"/>
          </a:xfrm>
        </p:grpSpPr>
        <p:sp>
          <p:nvSpPr>
            <p:cNvPr id="23" name="Freeform 14">
              <a:extLst>
                <a:ext uri="{FF2B5EF4-FFF2-40B4-BE49-F238E27FC236}">
                  <a16:creationId xmlns:a16="http://schemas.microsoft.com/office/drawing/2014/main" id="{E06842E5-27CE-3B48-A753-BE4561CA38DB}"/>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24" name="Oval 15">
              <a:extLst>
                <a:ext uri="{FF2B5EF4-FFF2-40B4-BE49-F238E27FC236}">
                  <a16:creationId xmlns:a16="http://schemas.microsoft.com/office/drawing/2014/main" id="{93F3243E-8322-7848-83D4-128674868D55}"/>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5" name="Rectangle 16">
              <a:extLst>
                <a:ext uri="{FF2B5EF4-FFF2-40B4-BE49-F238E27FC236}">
                  <a16:creationId xmlns:a16="http://schemas.microsoft.com/office/drawing/2014/main" id="{BE00EA45-3714-0449-BF27-42FC8801970F}"/>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7" name="Rectangle 17">
              <a:extLst>
                <a:ext uri="{FF2B5EF4-FFF2-40B4-BE49-F238E27FC236}">
                  <a16:creationId xmlns:a16="http://schemas.microsoft.com/office/drawing/2014/main" id="{DDBCD1F4-BF0B-7041-B2BD-3DCD6EE5CB55}"/>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9" name="Rectangle 18">
              <a:extLst>
                <a:ext uri="{FF2B5EF4-FFF2-40B4-BE49-F238E27FC236}">
                  <a16:creationId xmlns:a16="http://schemas.microsoft.com/office/drawing/2014/main" id="{D476942E-3740-7346-8621-0F608DF4E6E3}"/>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1" name="Freeform 19">
              <a:extLst>
                <a:ext uri="{FF2B5EF4-FFF2-40B4-BE49-F238E27FC236}">
                  <a16:creationId xmlns:a16="http://schemas.microsoft.com/office/drawing/2014/main" id="{1A753676-C5BD-714B-818D-6625AE788123}"/>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3" name="Freeform 20">
              <a:extLst>
                <a:ext uri="{FF2B5EF4-FFF2-40B4-BE49-F238E27FC236}">
                  <a16:creationId xmlns:a16="http://schemas.microsoft.com/office/drawing/2014/main" id="{9DBFC4A6-5700-5F44-96EB-475D9067D934}"/>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5" name="Line 21">
              <a:extLst>
                <a:ext uri="{FF2B5EF4-FFF2-40B4-BE49-F238E27FC236}">
                  <a16:creationId xmlns:a16="http://schemas.microsoft.com/office/drawing/2014/main" id="{F78E34C0-3A1E-8E4A-AB75-6DDB97B04D05}"/>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7" name="Freeform 22">
              <a:extLst>
                <a:ext uri="{FF2B5EF4-FFF2-40B4-BE49-F238E27FC236}">
                  <a16:creationId xmlns:a16="http://schemas.microsoft.com/office/drawing/2014/main" id="{B7633658-3C43-F046-A648-8B54F0ABA274}"/>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9" name="Text Box 23">
              <a:extLst>
                <a:ext uri="{FF2B5EF4-FFF2-40B4-BE49-F238E27FC236}">
                  <a16:creationId xmlns:a16="http://schemas.microsoft.com/office/drawing/2014/main" id="{208207CA-75E0-9B47-BBF8-FB0F73B9B03E}"/>
                </a:ext>
              </a:extLst>
            </p:cNvPr>
            <p:cNvSpPr txBox="1">
              <a:spLocks noChangeArrowheads="1"/>
            </p:cNvSpPr>
            <p:nvPr/>
          </p:nvSpPr>
          <p:spPr bwMode="auto">
            <a:xfrm>
              <a:off x="1820" y="3836"/>
              <a:ext cx="5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t>Author</a:t>
              </a:r>
              <a:endParaRPr lang="en-US" altLang="en-US" sz="2000" i="0"/>
            </a:p>
          </p:txBody>
        </p:sp>
        <p:sp>
          <p:nvSpPr>
            <p:cNvPr id="41" name="Text Box 24">
              <a:extLst>
                <a:ext uri="{FF2B5EF4-FFF2-40B4-BE49-F238E27FC236}">
                  <a16:creationId xmlns:a16="http://schemas.microsoft.com/office/drawing/2014/main" id="{A466525B-38E7-5B4C-B2B0-AAEBB296C44E}"/>
                </a:ext>
              </a:extLst>
            </p:cNvPr>
            <p:cNvSpPr txBox="1">
              <a:spLocks noChangeArrowheads="1"/>
            </p:cNvSpPr>
            <p:nvPr/>
          </p:nvSpPr>
          <p:spPr bwMode="auto">
            <a:xfrm>
              <a:off x="2286" y="3729"/>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t>Date</a:t>
              </a:r>
              <a:endParaRPr lang="en-US" altLang="en-US" sz="2000" i="0"/>
            </a:p>
          </p:txBody>
        </p:sp>
        <p:sp>
          <p:nvSpPr>
            <p:cNvPr id="43" name="Text Box 25">
              <a:extLst>
                <a:ext uri="{FF2B5EF4-FFF2-40B4-BE49-F238E27FC236}">
                  <a16:creationId xmlns:a16="http://schemas.microsoft.com/office/drawing/2014/main" id="{900D59FB-DD37-F247-A40C-0F8AC3583461}"/>
                </a:ext>
              </a:extLst>
            </p:cNvPr>
            <p:cNvSpPr txBox="1">
              <a:spLocks noChangeArrowheads="1"/>
            </p:cNvSpPr>
            <p:nvPr/>
          </p:nvSpPr>
          <p:spPr bwMode="auto">
            <a:xfrm>
              <a:off x="1670" y="3596"/>
              <a:ext cx="39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t>Title</a:t>
              </a:r>
              <a:endParaRPr lang="en-US" altLang="en-US" sz="1200" b="1" i="0"/>
            </a:p>
          </p:txBody>
        </p:sp>
      </p:grpSp>
      <p:grpSp>
        <p:nvGrpSpPr>
          <p:cNvPr id="30" name="Group 26">
            <a:extLst>
              <a:ext uri="{FF2B5EF4-FFF2-40B4-BE49-F238E27FC236}">
                <a16:creationId xmlns:a16="http://schemas.microsoft.com/office/drawing/2014/main" id="{DF879E52-1F50-CD4C-9A09-2B0E122C0904}"/>
              </a:ext>
            </a:extLst>
          </p:cNvPr>
          <p:cNvGrpSpPr>
            <a:grpSpLocks/>
          </p:cNvGrpSpPr>
          <p:nvPr/>
        </p:nvGrpSpPr>
        <p:grpSpPr bwMode="auto">
          <a:xfrm>
            <a:off x="9324838" y="5258745"/>
            <a:ext cx="1264713" cy="918608"/>
            <a:chOff x="3216" y="3504"/>
            <a:chExt cx="1178" cy="690"/>
          </a:xfrm>
        </p:grpSpPr>
        <p:sp>
          <p:nvSpPr>
            <p:cNvPr id="9" name="Freeform 27">
              <a:extLst>
                <a:ext uri="{FF2B5EF4-FFF2-40B4-BE49-F238E27FC236}">
                  <a16:creationId xmlns:a16="http://schemas.microsoft.com/office/drawing/2014/main" id="{81B0C4C3-7933-A746-A60D-065C46BBF6E0}"/>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10" name="Oval 28">
              <a:extLst>
                <a:ext uri="{FF2B5EF4-FFF2-40B4-BE49-F238E27FC236}">
                  <a16:creationId xmlns:a16="http://schemas.microsoft.com/office/drawing/2014/main" id="{8619853C-8DF4-B442-8A4F-203EAF91CDFD}"/>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 name="Line 29">
              <a:extLst>
                <a:ext uri="{FF2B5EF4-FFF2-40B4-BE49-F238E27FC236}">
                  <a16:creationId xmlns:a16="http://schemas.microsoft.com/office/drawing/2014/main" id="{F2C5412E-1A06-FC4B-89C0-A154A8B70843}"/>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2" name="Line 30">
              <a:extLst>
                <a:ext uri="{FF2B5EF4-FFF2-40B4-BE49-F238E27FC236}">
                  <a16:creationId xmlns:a16="http://schemas.microsoft.com/office/drawing/2014/main" id="{8F7751BA-D171-CB46-AB3D-47E1C84D6B06}"/>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3" name="Oval 31">
              <a:extLst>
                <a:ext uri="{FF2B5EF4-FFF2-40B4-BE49-F238E27FC236}">
                  <a16:creationId xmlns:a16="http://schemas.microsoft.com/office/drawing/2014/main" id="{1DE320BB-D667-5442-84D5-DC8FCAB83A6E}"/>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4" name="Oval 32">
              <a:extLst>
                <a:ext uri="{FF2B5EF4-FFF2-40B4-BE49-F238E27FC236}">
                  <a16:creationId xmlns:a16="http://schemas.microsoft.com/office/drawing/2014/main" id="{B5908CBD-9BF3-344A-B65B-AE01AF8C1E75}"/>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5" name="Oval 33">
              <a:extLst>
                <a:ext uri="{FF2B5EF4-FFF2-40B4-BE49-F238E27FC236}">
                  <a16:creationId xmlns:a16="http://schemas.microsoft.com/office/drawing/2014/main" id="{89459B02-FDE9-0243-9069-3A0A84D7EF66}"/>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6" name="Oval 34">
              <a:extLst>
                <a:ext uri="{FF2B5EF4-FFF2-40B4-BE49-F238E27FC236}">
                  <a16:creationId xmlns:a16="http://schemas.microsoft.com/office/drawing/2014/main" id="{4A86C162-33B4-0A4E-95DE-1BCB834A0E51}"/>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7" name="Text Box 35">
              <a:extLst>
                <a:ext uri="{FF2B5EF4-FFF2-40B4-BE49-F238E27FC236}">
                  <a16:creationId xmlns:a16="http://schemas.microsoft.com/office/drawing/2014/main" id="{7B9974A7-2EB0-3E4D-A515-9B6E01BC4A76}"/>
                </a:ext>
              </a:extLst>
            </p:cNvPr>
            <p:cNvSpPr txBox="1">
              <a:spLocks noChangeArrowheads="1"/>
            </p:cNvSpPr>
            <p:nvPr/>
          </p:nvSpPr>
          <p:spPr bwMode="auto">
            <a:xfrm>
              <a:off x="3457" y="4010"/>
              <a:ext cx="47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t>paper</a:t>
              </a:r>
              <a:endParaRPr lang="en-US" altLang="en-US" sz="2000" i="0"/>
            </a:p>
          </p:txBody>
        </p:sp>
        <p:sp>
          <p:nvSpPr>
            <p:cNvPr id="18" name="Text Box 36">
              <a:extLst>
                <a:ext uri="{FF2B5EF4-FFF2-40B4-BE49-F238E27FC236}">
                  <a16:creationId xmlns:a16="http://schemas.microsoft.com/office/drawing/2014/main" id="{D433C84B-1229-4E49-93B8-AE16252E4B1C}"/>
                </a:ext>
              </a:extLst>
            </p:cNvPr>
            <p:cNvSpPr txBox="1">
              <a:spLocks noChangeArrowheads="1"/>
            </p:cNvSpPr>
            <p:nvPr/>
          </p:nvSpPr>
          <p:spPr bwMode="auto">
            <a:xfrm>
              <a:off x="3907" y="3817"/>
              <a:ext cx="4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t>Name</a:t>
              </a:r>
              <a:endParaRPr lang="en-US" altLang="en-US" sz="1200" b="1" i="0"/>
            </a:p>
          </p:txBody>
        </p:sp>
        <p:sp>
          <p:nvSpPr>
            <p:cNvPr id="19" name="Line 37">
              <a:extLst>
                <a:ext uri="{FF2B5EF4-FFF2-40B4-BE49-F238E27FC236}">
                  <a16:creationId xmlns:a16="http://schemas.microsoft.com/office/drawing/2014/main" id="{0D828C27-01FC-5544-B480-0AFC20325EB8}"/>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20" name="Oval 38">
              <a:extLst>
                <a:ext uri="{FF2B5EF4-FFF2-40B4-BE49-F238E27FC236}">
                  <a16:creationId xmlns:a16="http://schemas.microsoft.com/office/drawing/2014/main" id="{AEEF8C24-57FF-E040-8002-8DD1A6916144}"/>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 name="Line 39">
              <a:extLst>
                <a:ext uri="{FF2B5EF4-FFF2-40B4-BE49-F238E27FC236}">
                  <a16:creationId xmlns:a16="http://schemas.microsoft.com/office/drawing/2014/main" id="{64357B48-09F2-C14A-B56C-209D795349EF}"/>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22" name="Text Box 40">
              <a:extLst>
                <a:ext uri="{FF2B5EF4-FFF2-40B4-BE49-F238E27FC236}">
                  <a16:creationId xmlns:a16="http://schemas.microsoft.com/office/drawing/2014/main" id="{C2625FFA-FF9E-3F4B-97ED-2A0F699A6C68}"/>
                </a:ext>
              </a:extLst>
            </p:cNvPr>
            <p:cNvSpPr txBox="1">
              <a:spLocks noChangeArrowheads="1"/>
            </p:cNvSpPr>
            <p:nvPr/>
          </p:nvSpPr>
          <p:spPr bwMode="auto">
            <a:xfrm>
              <a:off x="3465" y="3645"/>
              <a:ext cx="51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t>Author</a:t>
              </a:r>
              <a:endParaRPr lang="en-US" altLang="en-US" sz="1200" b="1" i="0"/>
            </a:p>
          </p:txBody>
        </p:sp>
      </p:grpSp>
      <p:sp>
        <p:nvSpPr>
          <p:cNvPr id="32" name="Text Box 41">
            <a:extLst>
              <a:ext uri="{FF2B5EF4-FFF2-40B4-BE49-F238E27FC236}">
                <a16:creationId xmlns:a16="http://schemas.microsoft.com/office/drawing/2014/main" id="{AEC0D5E6-8BC5-A941-90E6-6B3CDB128926}"/>
              </a:ext>
            </a:extLst>
          </p:cNvPr>
          <p:cNvSpPr txBox="1">
            <a:spLocks noChangeArrowheads="1"/>
          </p:cNvSpPr>
          <p:nvPr/>
        </p:nvSpPr>
        <p:spPr bwMode="auto">
          <a:xfrm>
            <a:off x="6695565" y="6094811"/>
            <a:ext cx="1339866" cy="3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34" name="Text Box 42">
            <a:extLst>
              <a:ext uri="{FF2B5EF4-FFF2-40B4-BE49-F238E27FC236}">
                <a16:creationId xmlns:a16="http://schemas.microsoft.com/office/drawing/2014/main" id="{F1F1F86E-E1E8-4A4C-82A5-19F45A0DED21}"/>
              </a:ext>
            </a:extLst>
          </p:cNvPr>
          <p:cNvSpPr txBox="1">
            <a:spLocks noChangeArrowheads="1"/>
          </p:cNvSpPr>
          <p:nvPr/>
        </p:nvSpPr>
        <p:spPr bwMode="auto">
          <a:xfrm>
            <a:off x="8230829" y="6126763"/>
            <a:ext cx="1010268" cy="3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36" name="Text Box 43">
            <a:extLst>
              <a:ext uri="{FF2B5EF4-FFF2-40B4-BE49-F238E27FC236}">
                <a16:creationId xmlns:a16="http://schemas.microsoft.com/office/drawing/2014/main" id="{0A6D673F-12F6-9E4A-8298-243C0AB8E965}"/>
              </a:ext>
            </a:extLst>
          </p:cNvPr>
          <p:cNvSpPr txBox="1">
            <a:spLocks noChangeArrowheads="1"/>
          </p:cNvSpPr>
          <p:nvPr/>
        </p:nvSpPr>
        <p:spPr bwMode="auto">
          <a:xfrm>
            <a:off x="9543854" y="6102799"/>
            <a:ext cx="1200297" cy="3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
        <p:nvSpPr>
          <p:cNvPr id="38" name="Line 44">
            <a:extLst>
              <a:ext uri="{FF2B5EF4-FFF2-40B4-BE49-F238E27FC236}">
                <a16:creationId xmlns:a16="http://schemas.microsoft.com/office/drawing/2014/main" id="{83133D1F-05FD-5B41-A72F-968033190C60}"/>
              </a:ext>
            </a:extLst>
          </p:cNvPr>
          <p:cNvSpPr>
            <a:spLocks noChangeShapeType="1"/>
          </p:cNvSpPr>
          <p:nvPr/>
        </p:nvSpPr>
        <p:spPr bwMode="auto">
          <a:xfrm>
            <a:off x="8503526" y="5015114"/>
            <a:ext cx="1074" cy="299546"/>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45">
            <a:extLst>
              <a:ext uri="{FF2B5EF4-FFF2-40B4-BE49-F238E27FC236}">
                <a16:creationId xmlns:a16="http://schemas.microsoft.com/office/drawing/2014/main" id="{67424DAD-DCDA-FA44-B845-057352F33F8C}"/>
              </a:ext>
            </a:extLst>
          </p:cNvPr>
          <p:cNvSpPr>
            <a:spLocks noChangeShapeType="1"/>
          </p:cNvSpPr>
          <p:nvPr/>
        </p:nvSpPr>
        <p:spPr bwMode="auto">
          <a:xfrm>
            <a:off x="7104611" y="5015114"/>
            <a:ext cx="1074" cy="299546"/>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46">
            <a:extLst>
              <a:ext uri="{FF2B5EF4-FFF2-40B4-BE49-F238E27FC236}">
                <a16:creationId xmlns:a16="http://schemas.microsoft.com/office/drawing/2014/main" id="{03D7715D-95D2-E04F-B05D-7E6DB386299C}"/>
              </a:ext>
            </a:extLst>
          </p:cNvPr>
          <p:cNvSpPr>
            <a:spLocks noChangeShapeType="1"/>
          </p:cNvSpPr>
          <p:nvPr/>
        </p:nvSpPr>
        <p:spPr bwMode="auto">
          <a:xfrm>
            <a:off x="9943237" y="5003132"/>
            <a:ext cx="1074" cy="319516"/>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47">
            <a:extLst>
              <a:ext uri="{FF2B5EF4-FFF2-40B4-BE49-F238E27FC236}">
                <a16:creationId xmlns:a16="http://schemas.microsoft.com/office/drawing/2014/main" id="{D1AD7BF6-FAA9-A74F-A4C3-2B727CB56F22}"/>
              </a:ext>
            </a:extLst>
          </p:cNvPr>
          <p:cNvSpPr txBox="1">
            <a:spLocks noChangeArrowheads="1"/>
          </p:cNvSpPr>
          <p:nvPr/>
        </p:nvSpPr>
        <p:spPr bwMode="auto">
          <a:xfrm>
            <a:off x="7936659" y="4747519"/>
            <a:ext cx="1186340" cy="315522"/>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latin typeface="Times New Roman" panose="02020603050405020304" pitchFamily="18" charset="0"/>
              </a:rPr>
              <a:t>Wrapper</a:t>
            </a:r>
          </a:p>
        </p:txBody>
      </p:sp>
      <p:sp>
        <p:nvSpPr>
          <p:cNvPr id="46" name="Text Box 48">
            <a:extLst>
              <a:ext uri="{FF2B5EF4-FFF2-40B4-BE49-F238E27FC236}">
                <a16:creationId xmlns:a16="http://schemas.microsoft.com/office/drawing/2014/main" id="{BBD37326-3D0B-914B-B984-9CE703CBDDD1}"/>
              </a:ext>
            </a:extLst>
          </p:cNvPr>
          <p:cNvSpPr txBox="1">
            <a:spLocks noChangeArrowheads="1"/>
          </p:cNvSpPr>
          <p:nvPr/>
        </p:nvSpPr>
        <p:spPr bwMode="auto">
          <a:xfrm>
            <a:off x="6542039" y="4747519"/>
            <a:ext cx="1185266" cy="315522"/>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latin typeface="Times New Roman" panose="02020603050405020304" pitchFamily="18" charset="0"/>
              </a:rPr>
              <a:t>Wrapper</a:t>
            </a:r>
          </a:p>
        </p:txBody>
      </p:sp>
      <p:sp>
        <p:nvSpPr>
          <p:cNvPr id="48" name="Text Box 49">
            <a:extLst>
              <a:ext uri="{FF2B5EF4-FFF2-40B4-BE49-F238E27FC236}">
                <a16:creationId xmlns:a16="http://schemas.microsoft.com/office/drawing/2014/main" id="{574AA1F4-82B8-734F-8E1C-00D5B0F89F3D}"/>
              </a:ext>
            </a:extLst>
          </p:cNvPr>
          <p:cNvSpPr txBox="1">
            <a:spLocks noChangeArrowheads="1"/>
          </p:cNvSpPr>
          <p:nvPr/>
        </p:nvSpPr>
        <p:spPr bwMode="auto">
          <a:xfrm>
            <a:off x="9325911" y="4739531"/>
            <a:ext cx="1184193" cy="315522"/>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latin typeface="Times New Roman" panose="02020603050405020304" pitchFamily="18" charset="0"/>
              </a:rPr>
              <a:t>Wrapper</a:t>
            </a:r>
          </a:p>
        </p:txBody>
      </p:sp>
      <p:grpSp>
        <p:nvGrpSpPr>
          <p:cNvPr id="50" name="Group 50">
            <a:extLst>
              <a:ext uri="{FF2B5EF4-FFF2-40B4-BE49-F238E27FC236}">
                <a16:creationId xmlns:a16="http://schemas.microsoft.com/office/drawing/2014/main" id="{A292B766-DE8D-4C41-A178-8DF5D1F3DCD0}"/>
              </a:ext>
            </a:extLst>
          </p:cNvPr>
          <p:cNvGrpSpPr>
            <a:grpSpLocks/>
          </p:cNvGrpSpPr>
          <p:nvPr/>
        </p:nvGrpSpPr>
        <p:grpSpPr bwMode="auto">
          <a:xfrm>
            <a:off x="6909214" y="4306854"/>
            <a:ext cx="483125" cy="414039"/>
            <a:chOff x="3030" y="2051"/>
            <a:chExt cx="802" cy="471"/>
          </a:xfrm>
        </p:grpSpPr>
        <p:sp>
          <p:nvSpPr>
            <p:cNvPr id="49350" name="Oval 51">
              <a:extLst>
                <a:ext uri="{FF2B5EF4-FFF2-40B4-BE49-F238E27FC236}">
                  <a16:creationId xmlns:a16="http://schemas.microsoft.com/office/drawing/2014/main" id="{40B311FC-1896-C24D-99A5-B77DF2A9DF3D}"/>
                </a:ext>
              </a:extLst>
            </p:cNvPr>
            <p:cNvSpPr>
              <a:spLocks noChangeArrowheads="1"/>
            </p:cNvSpPr>
            <p:nvPr/>
          </p:nvSpPr>
          <p:spPr bwMode="auto">
            <a:xfrm>
              <a:off x="3031" y="2053"/>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51" name="Oval 52">
              <a:extLst>
                <a:ext uri="{FF2B5EF4-FFF2-40B4-BE49-F238E27FC236}">
                  <a16:creationId xmlns:a16="http://schemas.microsoft.com/office/drawing/2014/main" id="{F6EBDE1C-7541-EA40-B1AB-EA9B2E6AB7FA}"/>
                </a:ext>
              </a:extLst>
            </p:cNvPr>
            <p:cNvSpPr>
              <a:spLocks noChangeArrowheads="1"/>
            </p:cNvSpPr>
            <p:nvPr/>
          </p:nvSpPr>
          <p:spPr bwMode="auto">
            <a:xfrm>
              <a:off x="3030" y="2380"/>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 name="Oval 53">
              <a:extLst>
                <a:ext uri="{FF2B5EF4-FFF2-40B4-BE49-F238E27FC236}">
                  <a16:creationId xmlns:a16="http://schemas.microsoft.com/office/drawing/2014/main" id="{4B867423-621C-464F-88CD-1489FAEC3849}"/>
                </a:ext>
              </a:extLst>
            </p:cNvPr>
            <p:cNvSpPr>
              <a:spLocks noChangeArrowheads="1"/>
            </p:cNvSpPr>
            <p:nvPr/>
          </p:nvSpPr>
          <p:spPr bwMode="auto">
            <a:xfrm>
              <a:off x="3684" y="2114"/>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 name="Oval 54">
              <a:extLst>
                <a:ext uri="{FF2B5EF4-FFF2-40B4-BE49-F238E27FC236}">
                  <a16:creationId xmlns:a16="http://schemas.microsoft.com/office/drawing/2014/main" id="{17ED61E9-9C4F-8C40-B58D-B43EED488E98}"/>
                </a:ext>
              </a:extLst>
            </p:cNvPr>
            <p:cNvSpPr>
              <a:spLocks noChangeArrowheads="1"/>
            </p:cNvSpPr>
            <p:nvPr/>
          </p:nvSpPr>
          <p:spPr bwMode="auto">
            <a:xfrm>
              <a:off x="3493" y="2382"/>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 name="Oval 55">
              <a:extLst>
                <a:ext uri="{FF2B5EF4-FFF2-40B4-BE49-F238E27FC236}">
                  <a16:creationId xmlns:a16="http://schemas.microsoft.com/office/drawing/2014/main" id="{FD832C80-322A-4A44-B33F-7BC2480D410B}"/>
                </a:ext>
              </a:extLst>
            </p:cNvPr>
            <p:cNvSpPr>
              <a:spLocks noChangeArrowheads="1"/>
            </p:cNvSpPr>
            <p:nvPr/>
          </p:nvSpPr>
          <p:spPr bwMode="auto">
            <a:xfrm>
              <a:off x="3267" y="2051"/>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5" name="AutoShape 56">
              <a:extLst>
                <a:ext uri="{FF2B5EF4-FFF2-40B4-BE49-F238E27FC236}">
                  <a16:creationId xmlns:a16="http://schemas.microsoft.com/office/drawing/2014/main" id="{614A27E1-FDBE-EC41-BA6F-4D3B8E61D401}"/>
                </a:ext>
              </a:extLst>
            </p:cNvPr>
            <p:cNvCxnSpPr>
              <a:cxnSpLocks noChangeShapeType="1"/>
              <a:stCxn id="49351" idx="0"/>
              <a:endCxn id="49350" idx="4"/>
            </p:cNvCxnSpPr>
            <p:nvPr/>
          </p:nvCxnSpPr>
          <p:spPr bwMode="auto">
            <a:xfrm flipV="1">
              <a:off x="3104" y="2198"/>
              <a:ext cx="1" cy="177"/>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 name="AutoShape 57">
              <a:extLst>
                <a:ext uri="{FF2B5EF4-FFF2-40B4-BE49-F238E27FC236}">
                  <a16:creationId xmlns:a16="http://schemas.microsoft.com/office/drawing/2014/main" id="{8354A360-0B11-4542-9B2D-F6DF5A160359}"/>
                </a:ext>
              </a:extLst>
            </p:cNvPr>
            <p:cNvCxnSpPr>
              <a:cxnSpLocks noChangeShapeType="1"/>
              <a:stCxn id="3" idx="0"/>
              <a:endCxn id="4" idx="5"/>
            </p:cNvCxnSpPr>
            <p:nvPr/>
          </p:nvCxnSpPr>
          <p:spPr bwMode="auto">
            <a:xfrm flipH="1" flipV="1">
              <a:off x="3393" y="2175"/>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 name="AutoShape 58">
              <a:extLst>
                <a:ext uri="{FF2B5EF4-FFF2-40B4-BE49-F238E27FC236}">
                  <a16:creationId xmlns:a16="http://schemas.microsoft.com/office/drawing/2014/main" id="{4E93E7CA-4564-AC44-9DD7-39F40C896B42}"/>
                </a:ext>
              </a:extLst>
            </p:cNvPr>
            <p:cNvCxnSpPr>
              <a:cxnSpLocks noChangeShapeType="1"/>
              <a:stCxn id="3" idx="0"/>
              <a:endCxn id="2" idx="3"/>
            </p:cNvCxnSpPr>
            <p:nvPr/>
          </p:nvCxnSpPr>
          <p:spPr bwMode="auto">
            <a:xfrm flipV="1">
              <a:off x="3567" y="2238"/>
              <a:ext cx="139" cy="13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59">
              <a:extLst>
                <a:ext uri="{FF2B5EF4-FFF2-40B4-BE49-F238E27FC236}">
                  <a16:creationId xmlns:a16="http://schemas.microsoft.com/office/drawing/2014/main" id="{F3A00862-9A37-DF4E-9AD7-6D57DCF144BF}"/>
                </a:ext>
              </a:extLst>
            </p:cNvPr>
            <p:cNvCxnSpPr>
              <a:cxnSpLocks noChangeShapeType="1"/>
              <a:stCxn id="49351" idx="6"/>
              <a:endCxn id="3" idx="2"/>
            </p:cNvCxnSpPr>
            <p:nvPr/>
          </p:nvCxnSpPr>
          <p:spPr bwMode="auto">
            <a:xfrm>
              <a:off x="3183" y="2450"/>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52" name="Group 60">
            <a:extLst>
              <a:ext uri="{FF2B5EF4-FFF2-40B4-BE49-F238E27FC236}">
                <a16:creationId xmlns:a16="http://schemas.microsoft.com/office/drawing/2014/main" id="{C5DE4C19-1DF7-0D42-AB45-7F216768F277}"/>
              </a:ext>
            </a:extLst>
          </p:cNvPr>
          <p:cNvGrpSpPr>
            <a:grpSpLocks/>
          </p:cNvGrpSpPr>
          <p:nvPr/>
        </p:nvGrpSpPr>
        <p:grpSpPr bwMode="auto">
          <a:xfrm>
            <a:off x="8274847" y="4326823"/>
            <a:ext cx="532511" cy="403389"/>
            <a:chOff x="3982" y="2098"/>
            <a:chExt cx="720" cy="471"/>
          </a:xfrm>
        </p:grpSpPr>
        <p:sp>
          <p:nvSpPr>
            <p:cNvPr id="49342" name="Oval 61">
              <a:extLst>
                <a:ext uri="{FF2B5EF4-FFF2-40B4-BE49-F238E27FC236}">
                  <a16:creationId xmlns:a16="http://schemas.microsoft.com/office/drawing/2014/main" id="{722776FC-AD92-7842-9869-706D6F4633B4}"/>
                </a:ext>
              </a:extLst>
            </p:cNvPr>
            <p:cNvSpPr>
              <a:spLocks noChangeArrowheads="1"/>
            </p:cNvSpPr>
            <p:nvPr/>
          </p:nvSpPr>
          <p:spPr bwMode="auto">
            <a:xfrm>
              <a:off x="3982" y="2427"/>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43" name="Oval 62">
              <a:extLst>
                <a:ext uri="{FF2B5EF4-FFF2-40B4-BE49-F238E27FC236}">
                  <a16:creationId xmlns:a16="http://schemas.microsoft.com/office/drawing/2014/main" id="{2D4B5E39-1B7B-C544-B93B-381CEA9E06AE}"/>
                </a:ext>
              </a:extLst>
            </p:cNvPr>
            <p:cNvSpPr>
              <a:spLocks noChangeArrowheads="1"/>
            </p:cNvSpPr>
            <p:nvPr/>
          </p:nvSpPr>
          <p:spPr bwMode="auto">
            <a:xfrm>
              <a:off x="4554" y="2120"/>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44" name="Oval 63">
              <a:extLst>
                <a:ext uri="{FF2B5EF4-FFF2-40B4-BE49-F238E27FC236}">
                  <a16:creationId xmlns:a16="http://schemas.microsoft.com/office/drawing/2014/main" id="{2927DC2C-FA51-4742-9115-1D3A82DB5CCE}"/>
                </a:ext>
              </a:extLst>
            </p:cNvPr>
            <p:cNvSpPr>
              <a:spLocks noChangeArrowheads="1"/>
            </p:cNvSpPr>
            <p:nvPr/>
          </p:nvSpPr>
          <p:spPr bwMode="auto">
            <a:xfrm>
              <a:off x="4445" y="2429"/>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45" name="Oval 64">
              <a:extLst>
                <a:ext uri="{FF2B5EF4-FFF2-40B4-BE49-F238E27FC236}">
                  <a16:creationId xmlns:a16="http://schemas.microsoft.com/office/drawing/2014/main" id="{2E609687-483E-7747-8A09-880D1177991A}"/>
                </a:ext>
              </a:extLst>
            </p:cNvPr>
            <p:cNvSpPr>
              <a:spLocks noChangeArrowheads="1"/>
            </p:cNvSpPr>
            <p:nvPr/>
          </p:nvSpPr>
          <p:spPr bwMode="auto">
            <a:xfrm>
              <a:off x="4219" y="2098"/>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9346" name="AutoShape 65">
              <a:extLst>
                <a:ext uri="{FF2B5EF4-FFF2-40B4-BE49-F238E27FC236}">
                  <a16:creationId xmlns:a16="http://schemas.microsoft.com/office/drawing/2014/main" id="{AB373C3C-C3B6-DA40-A5B2-B08F6A3C9259}"/>
                </a:ext>
              </a:extLst>
            </p:cNvPr>
            <p:cNvCxnSpPr>
              <a:cxnSpLocks noChangeShapeType="1"/>
              <a:stCxn id="49342" idx="0"/>
              <a:endCxn id="49345" idx="3"/>
            </p:cNvCxnSpPr>
            <p:nvPr/>
          </p:nvCxnSpPr>
          <p:spPr bwMode="auto">
            <a:xfrm flipV="1">
              <a:off x="4056" y="2222"/>
              <a:ext cx="185" cy="2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7" name="AutoShape 66">
              <a:extLst>
                <a:ext uri="{FF2B5EF4-FFF2-40B4-BE49-F238E27FC236}">
                  <a16:creationId xmlns:a16="http://schemas.microsoft.com/office/drawing/2014/main" id="{9E9D5218-71C2-6846-A488-095E058AC6EA}"/>
                </a:ext>
              </a:extLst>
            </p:cNvPr>
            <p:cNvCxnSpPr>
              <a:cxnSpLocks noChangeShapeType="1"/>
              <a:stCxn id="49344" idx="0"/>
              <a:endCxn id="49345" idx="5"/>
            </p:cNvCxnSpPr>
            <p:nvPr/>
          </p:nvCxnSpPr>
          <p:spPr bwMode="auto">
            <a:xfrm flipH="1" flipV="1">
              <a:off x="4345" y="2222"/>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8" name="AutoShape 67">
              <a:extLst>
                <a:ext uri="{FF2B5EF4-FFF2-40B4-BE49-F238E27FC236}">
                  <a16:creationId xmlns:a16="http://schemas.microsoft.com/office/drawing/2014/main" id="{AFD1904A-C178-CD49-82A0-A685C9C5B5C5}"/>
                </a:ext>
              </a:extLst>
            </p:cNvPr>
            <p:cNvCxnSpPr>
              <a:cxnSpLocks noChangeShapeType="1"/>
              <a:stCxn id="49344" idx="0"/>
              <a:endCxn id="49343" idx="3"/>
            </p:cNvCxnSpPr>
            <p:nvPr/>
          </p:nvCxnSpPr>
          <p:spPr bwMode="auto">
            <a:xfrm flipV="1">
              <a:off x="4519" y="2244"/>
              <a:ext cx="57" cy="18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9" name="AutoShape 68">
              <a:extLst>
                <a:ext uri="{FF2B5EF4-FFF2-40B4-BE49-F238E27FC236}">
                  <a16:creationId xmlns:a16="http://schemas.microsoft.com/office/drawing/2014/main" id="{1BE7B3B0-C230-894C-B458-5579EAB9157C}"/>
                </a:ext>
              </a:extLst>
            </p:cNvPr>
            <p:cNvCxnSpPr>
              <a:cxnSpLocks noChangeShapeType="1"/>
              <a:stCxn id="49342" idx="6"/>
              <a:endCxn id="49344" idx="2"/>
            </p:cNvCxnSpPr>
            <p:nvPr/>
          </p:nvCxnSpPr>
          <p:spPr bwMode="auto">
            <a:xfrm>
              <a:off x="4135" y="2497"/>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54" name="Group 69">
            <a:extLst>
              <a:ext uri="{FF2B5EF4-FFF2-40B4-BE49-F238E27FC236}">
                <a16:creationId xmlns:a16="http://schemas.microsoft.com/office/drawing/2014/main" id="{E1063847-6640-9647-AF08-2D8D9BC80231}"/>
              </a:ext>
            </a:extLst>
          </p:cNvPr>
          <p:cNvGrpSpPr>
            <a:grpSpLocks/>
          </p:cNvGrpSpPr>
          <p:nvPr/>
        </p:nvGrpSpPr>
        <p:grpSpPr bwMode="auto">
          <a:xfrm>
            <a:off x="9605050" y="4369426"/>
            <a:ext cx="381132" cy="348805"/>
            <a:chOff x="4869" y="2098"/>
            <a:chExt cx="587" cy="438"/>
          </a:xfrm>
        </p:grpSpPr>
        <p:sp>
          <p:nvSpPr>
            <p:cNvPr id="49336" name="Oval 70">
              <a:extLst>
                <a:ext uri="{FF2B5EF4-FFF2-40B4-BE49-F238E27FC236}">
                  <a16:creationId xmlns:a16="http://schemas.microsoft.com/office/drawing/2014/main" id="{53F1CAA4-EA0D-A044-90DB-6C18B8C253D4}"/>
                </a:ext>
              </a:extLst>
            </p:cNvPr>
            <p:cNvSpPr>
              <a:spLocks noChangeArrowheads="1"/>
            </p:cNvSpPr>
            <p:nvPr/>
          </p:nvSpPr>
          <p:spPr bwMode="auto">
            <a:xfrm>
              <a:off x="4869" y="22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7" name="Oval 71">
              <a:extLst>
                <a:ext uri="{FF2B5EF4-FFF2-40B4-BE49-F238E27FC236}">
                  <a16:creationId xmlns:a16="http://schemas.microsoft.com/office/drawing/2014/main" id="{99113552-74F4-8840-B652-DFCDBFEEB90C}"/>
                </a:ext>
              </a:extLst>
            </p:cNvPr>
            <p:cNvSpPr>
              <a:spLocks noChangeArrowheads="1"/>
            </p:cNvSpPr>
            <p:nvPr/>
          </p:nvSpPr>
          <p:spPr bwMode="auto">
            <a:xfrm>
              <a:off x="5308" y="23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8" name="Oval 72">
              <a:extLst>
                <a:ext uri="{FF2B5EF4-FFF2-40B4-BE49-F238E27FC236}">
                  <a16:creationId xmlns:a16="http://schemas.microsoft.com/office/drawing/2014/main" id="{5322760E-9C17-AB44-ABBD-48093BE00D8F}"/>
                </a:ext>
              </a:extLst>
            </p:cNvPr>
            <p:cNvSpPr>
              <a:spLocks noChangeArrowheads="1"/>
            </p:cNvSpPr>
            <p:nvPr/>
          </p:nvSpPr>
          <p:spPr bwMode="auto">
            <a:xfrm>
              <a:off x="5295" y="2098"/>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9339" name="AutoShape 73">
              <a:extLst>
                <a:ext uri="{FF2B5EF4-FFF2-40B4-BE49-F238E27FC236}">
                  <a16:creationId xmlns:a16="http://schemas.microsoft.com/office/drawing/2014/main" id="{5C772861-27EC-E84F-B09B-666D74FCB2B9}"/>
                </a:ext>
              </a:extLst>
            </p:cNvPr>
            <p:cNvCxnSpPr>
              <a:cxnSpLocks noChangeShapeType="1"/>
              <a:stCxn id="49336" idx="7"/>
              <a:endCxn id="49338" idx="3"/>
            </p:cNvCxnSpPr>
            <p:nvPr/>
          </p:nvCxnSpPr>
          <p:spPr bwMode="auto">
            <a:xfrm flipV="1">
              <a:off x="4995" y="2222"/>
              <a:ext cx="322" cy="9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0" name="AutoShape 74">
              <a:extLst>
                <a:ext uri="{FF2B5EF4-FFF2-40B4-BE49-F238E27FC236}">
                  <a16:creationId xmlns:a16="http://schemas.microsoft.com/office/drawing/2014/main" id="{9D1B92A9-EE07-8641-9C33-CF264A398514}"/>
                </a:ext>
              </a:extLst>
            </p:cNvPr>
            <p:cNvCxnSpPr>
              <a:cxnSpLocks noChangeShapeType="1"/>
              <a:stCxn id="49337" idx="0"/>
              <a:endCxn id="49338" idx="5"/>
            </p:cNvCxnSpPr>
            <p:nvPr/>
          </p:nvCxnSpPr>
          <p:spPr bwMode="auto">
            <a:xfrm flipV="1">
              <a:off x="5382" y="2222"/>
              <a:ext cx="39" cy="16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1" name="AutoShape 75">
              <a:extLst>
                <a:ext uri="{FF2B5EF4-FFF2-40B4-BE49-F238E27FC236}">
                  <a16:creationId xmlns:a16="http://schemas.microsoft.com/office/drawing/2014/main" id="{072B4913-574A-6046-B15D-E1A836806188}"/>
                </a:ext>
              </a:extLst>
            </p:cNvPr>
            <p:cNvCxnSpPr>
              <a:cxnSpLocks noChangeShapeType="1"/>
              <a:stCxn id="49336" idx="6"/>
              <a:endCxn id="49337" idx="2"/>
            </p:cNvCxnSpPr>
            <p:nvPr/>
          </p:nvCxnSpPr>
          <p:spPr bwMode="auto">
            <a:xfrm>
              <a:off x="5022" y="2366"/>
              <a:ext cx="281" cy="1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57" name="Group 76">
            <a:extLst>
              <a:ext uri="{FF2B5EF4-FFF2-40B4-BE49-F238E27FC236}">
                <a16:creationId xmlns:a16="http://schemas.microsoft.com/office/drawing/2014/main" id="{894D7A69-E572-3743-98B7-7551C499A1C1}"/>
              </a:ext>
            </a:extLst>
          </p:cNvPr>
          <p:cNvGrpSpPr>
            <a:grpSpLocks/>
          </p:cNvGrpSpPr>
          <p:nvPr/>
        </p:nvGrpSpPr>
        <p:grpSpPr bwMode="auto">
          <a:xfrm>
            <a:off x="7645711" y="1886960"/>
            <a:ext cx="531437" cy="559153"/>
            <a:chOff x="2013" y="776"/>
            <a:chExt cx="536" cy="420"/>
          </a:xfrm>
        </p:grpSpPr>
        <p:grpSp>
          <p:nvGrpSpPr>
            <p:cNvPr id="728" name="Group 77">
              <a:extLst>
                <a:ext uri="{FF2B5EF4-FFF2-40B4-BE49-F238E27FC236}">
                  <a16:creationId xmlns:a16="http://schemas.microsoft.com/office/drawing/2014/main" id="{803A4F44-F7C7-4442-A234-5515C5CF0BFC}"/>
                </a:ext>
              </a:extLst>
            </p:cNvPr>
            <p:cNvGrpSpPr>
              <a:grpSpLocks/>
            </p:cNvGrpSpPr>
            <p:nvPr/>
          </p:nvGrpSpPr>
          <p:grpSpPr bwMode="auto">
            <a:xfrm>
              <a:off x="2013" y="1110"/>
              <a:ext cx="536" cy="86"/>
              <a:chOff x="2013" y="1110"/>
              <a:chExt cx="536" cy="86"/>
            </a:xfrm>
          </p:grpSpPr>
          <p:grpSp>
            <p:nvGrpSpPr>
              <p:cNvPr id="733" name="Group 78">
                <a:extLst>
                  <a:ext uri="{FF2B5EF4-FFF2-40B4-BE49-F238E27FC236}">
                    <a16:creationId xmlns:a16="http://schemas.microsoft.com/office/drawing/2014/main" id="{D92B7BF7-D5C7-6C46-9F48-5A4DF5824156}"/>
                  </a:ext>
                </a:extLst>
              </p:cNvPr>
              <p:cNvGrpSpPr>
                <a:grpSpLocks/>
              </p:cNvGrpSpPr>
              <p:nvPr/>
            </p:nvGrpSpPr>
            <p:grpSpPr bwMode="auto">
              <a:xfrm>
                <a:off x="2013" y="1110"/>
                <a:ext cx="536" cy="86"/>
                <a:chOff x="2013" y="1110"/>
                <a:chExt cx="536" cy="86"/>
              </a:xfrm>
            </p:grpSpPr>
            <p:sp>
              <p:nvSpPr>
                <p:cNvPr id="49175" name="Freeform 79">
                  <a:extLst>
                    <a:ext uri="{FF2B5EF4-FFF2-40B4-BE49-F238E27FC236}">
                      <a16:creationId xmlns:a16="http://schemas.microsoft.com/office/drawing/2014/main" id="{15CB51EA-8482-514E-A53D-EE7A8219373F}"/>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176" name="Rectangle 80">
                  <a:extLst>
                    <a:ext uri="{FF2B5EF4-FFF2-40B4-BE49-F238E27FC236}">
                      <a16:creationId xmlns:a16="http://schemas.microsoft.com/office/drawing/2014/main" id="{C95BD43A-C51D-2E45-87B9-E13579B47A31}"/>
                    </a:ext>
                  </a:extLst>
                </p:cNvPr>
                <p:cNvSpPr>
                  <a:spLocks noChangeArrowheads="1"/>
                </p:cNvSpPr>
                <p:nvPr/>
              </p:nvSpPr>
              <p:spPr bwMode="auto">
                <a:xfrm>
                  <a:off x="2013" y="1110"/>
                  <a:ext cx="536" cy="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7" name="Rectangle 81">
                  <a:extLst>
                    <a:ext uri="{FF2B5EF4-FFF2-40B4-BE49-F238E27FC236}">
                      <a16:creationId xmlns:a16="http://schemas.microsoft.com/office/drawing/2014/main" id="{FDFADE15-77CB-7341-A1B4-038E622B91E5}"/>
                    </a:ext>
                  </a:extLst>
                </p:cNvPr>
                <p:cNvSpPr>
                  <a:spLocks noChangeArrowheads="1"/>
                </p:cNvSpPr>
                <p:nvPr/>
              </p:nvSpPr>
              <p:spPr bwMode="auto">
                <a:xfrm>
                  <a:off x="2013" y="1122"/>
                  <a:ext cx="536"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8" name="Rectangle 82">
                  <a:extLst>
                    <a:ext uri="{FF2B5EF4-FFF2-40B4-BE49-F238E27FC236}">
                      <a16:creationId xmlns:a16="http://schemas.microsoft.com/office/drawing/2014/main" id="{597EA298-FD14-7146-B7A5-1BFDD12A1991}"/>
                    </a:ext>
                  </a:extLst>
                </p:cNvPr>
                <p:cNvSpPr>
                  <a:spLocks noChangeArrowheads="1"/>
                </p:cNvSpPr>
                <p:nvPr/>
              </p:nvSpPr>
              <p:spPr bwMode="auto">
                <a:xfrm>
                  <a:off x="2013" y="1124"/>
                  <a:ext cx="536" cy="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9" name="Rectangle 83">
                  <a:extLst>
                    <a:ext uri="{FF2B5EF4-FFF2-40B4-BE49-F238E27FC236}">
                      <a16:creationId xmlns:a16="http://schemas.microsoft.com/office/drawing/2014/main" id="{BB398D98-2053-E24F-9A16-9DAB4598436C}"/>
                    </a:ext>
                  </a:extLst>
                </p:cNvPr>
                <p:cNvSpPr>
                  <a:spLocks noChangeArrowheads="1"/>
                </p:cNvSpPr>
                <p:nvPr/>
              </p:nvSpPr>
              <p:spPr bwMode="auto">
                <a:xfrm>
                  <a:off x="2013" y="1126"/>
                  <a:ext cx="536"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0" name="Rectangle 84">
                  <a:extLst>
                    <a:ext uri="{FF2B5EF4-FFF2-40B4-BE49-F238E27FC236}">
                      <a16:creationId xmlns:a16="http://schemas.microsoft.com/office/drawing/2014/main" id="{DBD9137A-B117-F442-888E-1375C6BE0F7D}"/>
                    </a:ext>
                  </a:extLst>
                </p:cNvPr>
                <p:cNvSpPr>
                  <a:spLocks noChangeArrowheads="1"/>
                </p:cNvSpPr>
                <p:nvPr/>
              </p:nvSpPr>
              <p:spPr bwMode="auto">
                <a:xfrm>
                  <a:off x="2013" y="1128"/>
                  <a:ext cx="536" cy="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1" name="Rectangle 85">
                  <a:extLst>
                    <a:ext uri="{FF2B5EF4-FFF2-40B4-BE49-F238E27FC236}">
                      <a16:creationId xmlns:a16="http://schemas.microsoft.com/office/drawing/2014/main" id="{D39B9102-BDA0-AE4E-B789-038520000194}"/>
                    </a:ext>
                  </a:extLst>
                </p:cNvPr>
                <p:cNvSpPr>
                  <a:spLocks noChangeArrowheads="1"/>
                </p:cNvSpPr>
                <p:nvPr/>
              </p:nvSpPr>
              <p:spPr bwMode="auto">
                <a:xfrm>
                  <a:off x="2013" y="1130"/>
                  <a:ext cx="536" cy="2"/>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2" name="Rectangle 86">
                  <a:extLst>
                    <a:ext uri="{FF2B5EF4-FFF2-40B4-BE49-F238E27FC236}">
                      <a16:creationId xmlns:a16="http://schemas.microsoft.com/office/drawing/2014/main" id="{78BFEA65-C2BB-BB45-92B7-6B9380CCB9EE}"/>
                    </a:ext>
                  </a:extLst>
                </p:cNvPr>
                <p:cNvSpPr>
                  <a:spLocks noChangeArrowheads="1"/>
                </p:cNvSpPr>
                <p:nvPr/>
              </p:nvSpPr>
              <p:spPr bwMode="auto">
                <a:xfrm>
                  <a:off x="2013" y="1132"/>
                  <a:ext cx="536"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3" name="Rectangle 87">
                  <a:extLst>
                    <a:ext uri="{FF2B5EF4-FFF2-40B4-BE49-F238E27FC236}">
                      <a16:creationId xmlns:a16="http://schemas.microsoft.com/office/drawing/2014/main" id="{B4F360BF-F73B-4140-8B67-C40C1932D4DB}"/>
                    </a:ext>
                  </a:extLst>
                </p:cNvPr>
                <p:cNvSpPr>
                  <a:spLocks noChangeArrowheads="1"/>
                </p:cNvSpPr>
                <p:nvPr/>
              </p:nvSpPr>
              <p:spPr bwMode="auto">
                <a:xfrm>
                  <a:off x="2013" y="1134"/>
                  <a:ext cx="536" cy="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4" name="Rectangle 88">
                  <a:extLst>
                    <a:ext uri="{FF2B5EF4-FFF2-40B4-BE49-F238E27FC236}">
                      <a16:creationId xmlns:a16="http://schemas.microsoft.com/office/drawing/2014/main" id="{A78E967F-6A7E-C547-BA29-0B19C4AD2DA0}"/>
                    </a:ext>
                  </a:extLst>
                </p:cNvPr>
                <p:cNvSpPr>
                  <a:spLocks noChangeArrowheads="1"/>
                </p:cNvSpPr>
                <p:nvPr/>
              </p:nvSpPr>
              <p:spPr bwMode="auto">
                <a:xfrm>
                  <a:off x="2013" y="1135"/>
                  <a:ext cx="536" cy="2"/>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5" name="Rectangle 89">
                  <a:extLst>
                    <a:ext uri="{FF2B5EF4-FFF2-40B4-BE49-F238E27FC236}">
                      <a16:creationId xmlns:a16="http://schemas.microsoft.com/office/drawing/2014/main" id="{B293F290-20AE-9F4A-B72B-163C59B54037}"/>
                    </a:ext>
                  </a:extLst>
                </p:cNvPr>
                <p:cNvSpPr>
                  <a:spLocks noChangeArrowheads="1"/>
                </p:cNvSpPr>
                <p:nvPr/>
              </p:nvSpPr>
              <p:spPr bwMode="auto">
                <a:xfrm>
                  <a:off x="2013" y="1137"/>
                  <a:ext cx="536" cy="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6" name="Rectangle 90">
                  <a:extLst>
                    <a:ext uri="{FF2B5EF4-FFF2-40B4-BE49-F238E27FC236}">
                      <a16:creationId xmlns:a16="http://schemas.microsoft.com/office/drawing/2014/main" id="{BDE7DB50-7E08-3642-A1EF-2082D0ABD2AB}"/>
                    </a:ext>
                  </a:extLst>
                </p:cNvPr>
                <p:cNvSpPr>
                  <a:spLocks noChangeArrowheads="1"/>
                </p:cNvSpPr>
                <p:nvPr/>
              </p:nvSpPr>
              <p:spPr bwMode="auto">
                <a:xfrm>
                  <a:off x="2013" y="1139"/>
                  <a:ext cx="53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7" name="Rectangle 91">
                  <a:extLst>
                    <a:ext uri="{FF2B5EF4-FFF2-40B4-BE49-F238E27FC236}">
                      <a16:creationId xmlns:a16="http://schemas.microsoft.com/office/drawing/2014/main" id="{3653A5A2-0AB9-A848-9EDF-0CEAE1288DBA}"/>
                    </a:ext>
                  </a:extLst>
                </p:cNvPr>
                <p:cNvSpPr>
                  <a:spLocks noChangeArrowheads="1"/>
                </p:cNvSpPr>
                <p:nvPr/>
              </p:nvSpPr>
              <p:spPr bwMode="auto">
                <a:xfrm>
                  <a:off x="2013" y="1140"/>
                  <a:ext cx="536"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8" name="Rectangle 92">
                  <a:extLst>
                    <a:ext uri="{FF2B5EF4-FFF2-40B4-BE49-F238E27FC236}">
                      <a16:creationId xmlns:a16="http://schemas.microsoft.com/office/drawing/2014/main" id="{E859666E-A0D2-104E-B9C7-0B3FF15BB554}"/>
                    </a:ext>
                  </a:extLst>
                </p:cNvPr>
                <p:cNvSpPr>
                  <a:spLocks noChangeArrowheads="1"/>
                </p:cNvSpPr>
                <p:nvPr/>
              </p:nvSpPr>
              <p:spPr bwMode="auto">
                <a:xfrm>
                  <a:off x="2013" y="1142"/>
                  <a:ext cx="536" cy="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9" name="Rectangle 93">
                  <a:extLst>
                    <a:ext uri="{FF2B5EF4-FFF2-40B4-BE49-F238E27FC236}">
                      <a16:creationId xmlns:a16="http://schemas.microsoft.com/office/drawing/2014/main" id="{E12B405F-887D-954A-AE89-72822FBC1C05}"/>
                    </a:ext>
                  </a:extLst>
                </p:cNvPr>
                <p:cNvSpPr>
                  <a:spLocks noChangeArrowheads="1"/>
                </p:cNvSpPr>
                <p:nvPr/>
              </p:nvSpPr>
              <p:spPr bwMode="auto">
                <a:xfrm>
                  <a:off x="2013" y="1144"/>
                  <a:ext cx="536"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0" name="Rectangle 94">
                  <a:extLst>
                    <a:ext uri="{FF2B5EF4-FFF2-40B4-BE49-F238E27FC236}">
                      <a16:creationId xmlns:a16="http://schemas.microsoft.com/office/drawing/2014/main" id="{A498C733-53BF-9D4D-936B-38F314D29286}"/>
                    </a:ext>
                  </a:extLst>
                </p:cNvPr>
                <p:cNvSpPr>
                  <a:spLocks noChangeArrowheads="1"/>
                </p:cNvSpPr>
                <p:nvPr/>
              </p:nvSpPr>
              <p:spPr bwMode="auto">
                <a:xfrm>
                  <a:off x="2013" y="1146"/>
                  <a:ext cx="536" cy="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1" name="Rectangle 95">
                  <a:extLst>
                    <a:ext uri="{FF2B5EF4-FFF2-40B4-BE49-F238E27FC236}">
                      <a16:creationId xmlns:a16="http://schemas.microsoft.com/office/drawing/2014/main" id="{DA287C4F-2ED1-1F41-BC9A-ED36708F50A0}"/>
                    </a:ext>
                  </a:extLst>
                </p:cNvPr>
                <p:cNvSpPr>
                  <a:spLocks noChangeArrowheads="1"/>
                </p:cNvSpPr>
                <p:nvPr/>
              </p:nvSpPr>
              <p:spPr bwMode="auto">
                <a:xfrm>
                  <a:off x="2013" y="1148"/>
                  <a:ext cx="536"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2" name="Rectangle 96">
                  <a:extLst>
                    <a:ext uri="{FF2B5EF4-FFF2-40B4-BE49-F238E27FC236}">
                      <a16:creationId xmlns:a16="http://schemas.microsoft.com/office/drawing/2014/main" id="{700AF94A-DA15-504B-B327-8A6C0E58C6CB}"/>
                    </a:ext>
                  </a:extLst>
                </p:cNvPr>
                <p:cNvSpPr>
                  <a:spLocks noChangeArrowheads="1"/>
                </p:cNvSpPr>
                <p:nvPr/>
              </p:nvSpPr>
              <p:spPr bwMode="auto">
                <a:xfrm>
                  <a:off x="2013" y="1150"/>
                  <a:ext cx="536"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3" name="Rectangle 97">
                  <a:extLst>
                    <a:ext uri="{FF2B5EF4-FFF2-40B4-BE49-F238E27FC236}">
                      <a16:creationId xmlns:a16="http://schemas.microsoft.com/office/drawing/2014/main" id="{85F984CC-88B6-8B43-AC14-A23F31D5E65F}"/>
                    </a:ext>
                  </a:extLst>
                </p:cNvPr>
                <p:cNvSpPr>
                  <a:spLocks noChangeArrowheads="1"/>
                </p:cNvSpPr>
                <p:nvPr/>
              </p:nvSpPr>
              <p:spPr bwMode="auto">
                <a:xfrm>
                  <a:off x="2013" y="1152"/>
                  <a:ext cx="536" cy="2"/>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4" name="Rectangle 98">
                  <a:extLst>
                    <a:ext uri="{FF2B5EF4-FFF2-40B4-BE49-F238E27FC236}">
                      <a16:creationId xmlns:a16="http://schemas.microsoft.com/office/drawing/2014/main" id="{F5A74444-2D65-C048-B1CD-440DAEAEF896}"/>
                    </a:ext>
                  </a:extLst>
                </p:cNvPr>
                <p:cNvSpPr>
                  <a:spLocks noChangeArrowheads="1"/>
                </p:cNvSpPr>
                <p:nvPr/>
              </p:nvSpPr>
              <p:spPr bwMode="auto">
                <a:xfrm>
                  <a:off x="2013" y="1154"/>
                  <a:ext cx="536"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5" name="Rectangle 99">
                  <a:extLst>
                    <a:ext uri="{FF2B5EF4-FFF2-40B4-BE49-F238E27FC236}">
                      <a16:creationId xmlns:a16="http://schemas.microsoft.com/office/drawing/2014/main" id="{0506B307-2901-3C45-98B2-A51EDB5B81FF}"/>
                    </a:ext>
                  </a:extLst>
                </p:cNvPr>
                <p:cNvSpPr>
                  <a:spLocks noChangeArrowheads="1"/>
                </p:cNvSpPr>
                <p:nvPr/>
              </p:nvSpPr>
              <p:spPr bwMode="auto">
                <a:xfrm>
                  <a:off x="2013" y="1156"/>
                  <a:ext cx="536"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6" name="Rectangle 100">
                  <a:extLst>
                    <a:ext uri="{FF2B5EF4-FFF2-40B4-BE49-F238E27FC236}">
                      <a16:creationId xmlns:a16="http://schemas.microsoft.com/office/drawing/2014/main" id="{6F2F3499-EE58-A740-AE8F-FA4499B495BE}"/>
                    </a:ext>
                  </a:extLst>
                </p:cNvPr>
                <p:cNvSpPr>
                  <a:spLocks noChangeArrowheads="1"/>
                </p:cNvSpPr>
                <p:nvPr/>
              </p:nvSpPr>
              <p:spPr bwMode="auto">
                <a:xfrm>
                  <a:off x="2013" y="1157"/>
                  <a:ext cx="536" cy="2"/>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7" name="Rectangle 101">
                  <a:extLst>
                    <a:ext uri="{FF2B5EF4-FFF2-40B4-BE49-F238E27FC236}">
                      <a16:creationId xmlns:a16="http://schemas.microsoft.com/office/drawing/2014/main" id="{E43F1F67-20AE-FC46-970E-821B13C267A4}"/>
                    </a:ext>
                  </a:extLst>
                </p:cNvPr>
                <p:cNvSpPr>
                  <a:spLocks noChangeArrowheads="1"/>
                </p:cNvSpPr>
                <p:nvPr/>
              </p:nvSpPr>
              <p:spPr bwMode="auto">
                <a:xfrm>
                  <a:off x="2013" y="1159"/>
                  <a:ext cx="536"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8" name="Rectangle 102">
                  <a:extLst>
                    <a:ext uri="{FF2B5EF4-FFF2-40B4-BE49-F238E27FC236}">
                      <a16:creationId xmlns:a16="http://schemas.microsoft.com/office/drawing/2014/main" id="{7B64C157-718B-1C46-B3FA-A9129FC4CC39}"/>
                    </a:ext>
                  </a:extLst>
                </p:cNvPr>
                <p:cNvSpPr>
                  <a:spLocks noChangeArrowheads="1"/>
                </p:cNvSpPr>
                <p:nvPr/>
              </p:nvSpPr>
              <p:spPr bwMode="auto">
                <a:xfrm>
                  <a:off x="2013" y="1161"/>
                  <a:ext cx="536"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9" name="Rectangle 103">
                  <a:extLst>
                    <a:ext uri="{FF2B5EF4-FFF2-40B4-BE49-F238E27FC236}">
                      <a16:creationId xmlns:a16="http://schemas.microsoft.com/office/drawing/2014/main" id="{4D8242B8-BA1C-A744-8525-3F55E26AB853}"/>
                    </a:ext>
                  </a:extLst>
                </p:cNvPr>
                <p:cNvSpPr>
                  <a:spLocks noChangeArrowheads="1"/>
                </p:cNvSpPr>
                <p:nvPr/>
              </p:nvSpPr>
              <p:spPr bwMode="auto">
                <a:xfrm>
                  <a:off x="2013" y="1162"/>
                  <a:ext cx="536"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0" name="Rectangle 104">
                  <a:extLst>
                    <a:ext uri="{FF2B5EF4-FFF2-40B4-BE49-F238E27FC236}">
                      <a16:creationId xmlns:a16="http://schemas.microsoft.com/office/drawing/2014/main" id="{66985175-96F1-8B4C-BBA5-D164A8195D47}"/>
                    </a:ext>
                  </a:extLst>
                </p:cNvPr>
                <p:cNvSpPr>
                  <a:spLocks noChangeArrowheads="1"/>
                </p:cNvSpPr>
                <p:nvPr/>
              </p:nvSpPr>
              <p:spPr bwMode="auto">
                <a:xfrm>
                  <a:off x="2013" y="1164"/>
                  <a:ext cx="536" cy="2"/>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1" name="Rectangle 105">
                  <a:extLst>
                    <a:ext uri="{FF2B5EF4-FFF2-40B4-BE49-F238E27FC236}">
                      <a16:creationId xmlns:a16="http://schemas.microsoft.com/office/drawing/2014/main" id="{366B68BD-7FCD-5D41-9EED-9B3888932C5F}"/>
                    </a:ext>
                  </a:extLst>
                </p:cNvPr>
                <p:cNvSpPr>
                  <a:spLocks noChangeArrowheads="1"/>
                </p:cNvSpPr>
                <p:nvPr/>
              </p:nvSpPr>
              <p:spPr bwMode="auto">
                <a:xfrm>
                  <a:off x="2013" y="1166"/>
                  <a:ext cx="536"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2" name="Rectangle 106">
                  <a:extLst>
                    <a:ext uri="{FF2B5EF4-FFF2-40B4-BE49-F238E27FC236}">
                      <a16:creationId xmlns:a16="http://schemas.microsoft.com/office/drawing/2014/main" id="{F532EE69-A8CE-5744-859A-0D4BB90632FD}"/>
                    </a:ext>
                  </a:extLst>
                </p:cNvPr>
                <p:cNvSpPr>
                  <a:spLocks noChangeArrowheads="1"/>
                </p:cNvSpPr>
                <p:nvPr/>
              </p:nvSpPr>
              <p:spPr bwMode="auto">
                <a:xfrm>
                  <a:off x="2013" y="1168"/>
                  <a:ext cx="536" cy="2"/>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3" name="Rectangle 107">
                  <a:extLst>
                    <a:ext uri="{FF2B5EF4-FFF2-40B4-BE49-F238E27FC236}">
                      <a16:creationId xmlns:a16="http://schemas.microsoft.com/office/drawing/2014/main" id="{A7DA04E9-70C9-9F4C-A38D-751B92849C4B}"/>
                    </a:ext>
                  </a:extLst>
                </p:cNvPr>
                <p:cNvSpPr>
                  <a:spLocks noChangeArrowheads="1"/>
                </p:cNvSpPr>
                <p:nvPr/>
              </p:nvSpPr>
              <p:spPr bwMode="auto">
                <a:xfrm>
                  <a:off x="2013" y="1170"/>
                  <a:ext cx="536" cy="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4" name="Rectangle 108">
                  <a:extLst>
                    <a:ext uri="{FF2B5EF4-FFF2-40B4-BE49-F238E27FC236}">
                      <a16:creationId xmlns:a16="http://schemas.microsoft.com/office/drawing/2014/main" id="{5FA56932-1057-2D48-A0C1-9A7D46454D8D}"/>
                    </a:ext>
                  </a:extLst>
                </p:cNvPr>
                <p:cNvSpPr>
                  <a:spLocks noChangeArrowheads="1"/>
                </p:cNvSpPr>
                <p:nvPr/>
              </p:nvSpPr>
              <p:spPr bwMode="auto">
                <a:xfrm>
                  <a:off x="2013" y="1172"/>
                  <a:ext cx="536" cy="2"/>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5" name="Rectangle 109">
                  <a:extLst>
                    <a:ext uri="{FF2B5EF4-FFF2-40B4-BE49-F238E27FC236}">
                      <a16:creationId xmlns:a16="http://schemas.microsoft.com/office/drawing/2014/main" id="{9985A790-A9CC-2140-9B09-6D4ECC2229B3}"/>
                    </a:ext>
                  </a:extLst>
                </p:cNvPr>
                <p:cNvSpPr>
                  <a:spLocks noChangeArrowheads="1"/>
                </p:cNvSpPr>
                <p:nvPr/>
              </p:nvSpPr>
              <p:spPr bwMode="auto">
                <a:xfrm>
                  <a:off x="2013" y="1174"/>
                  <a:ext cx="536"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6" name="Rectangle 110">
                  <a:extLst>
                    <a:ext uri="{FF2B5EF4-FFF2-40B4-BE49-F238E27FC236}">
                      <a16:creationId xmlns:a16="http://schemas.microsoft.com/office/drawing/2014/main" id="{BA5D1C52-95B7-D246-AE38-B3318C9AEC0B}"/>
                    </a:ext>
                  </a:extLst>
                </p:cNvPr>
                <p:cNvSpPr>
                  <a:spLocks noChangeArrowheads="1"/>
                </p:cNvSpPr>
                <p:nvPr/>
              </p:nvSpPr>
              <p:spPr bwMode="auto">
                <a:xfrm>
                  <a:off x="2013" y="1176"/>
                  <a:ext cx="536"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7" name="Rectangle 111">
                  <a:extLst>
                    <a:ext uri="{FF2B5EF4-FFF2-40B4-BE49-F238E27FC236}">
                      <a16:creationId xmlns:a16="http://schemas.microsoft.com/office/drawing/2014/main" id="{3E13E548-44D3-4C4E-8AF0-A350BAFE129E}"/>
                    </a:ext>
                  </a:extLst>
                </p:cNvPr>
                <p:cNvSpPr>
                  <a:spLocks noChangeArrowheads="1"/>
                </p:cNvSpPr>
                <p:nvPr/>
              </p:nvSpPr>
              <p:spPr bwMode="auto">
                <a:xfrm>
                  <a:off x="2013" y="1178"/>
                  <a:ext cx="536"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8" name="Rectangle 112">
                  <a:extLst>
                    <a:ext uri="{FF2B5EF4-FFF2-40B4-BE49-F238E27FC236}">
                      <a16:creationId xmlns:a16="http://schemas.microsoft.com/office/drawing/2014/main" id="{05DF2008-152F-3A40-8C4A-0DEB9D804E58}"/>
                    </a:ext>
                  </a:extLst>
                </p:cNvPr>
                <p:cNvSpPr>
                  <a:spLocks noChangeArrowheads="1"/>
                </p:cNvSpPr>
                <p:nvPr/>
              </p:nvSpPr>
              <p:spPr bwMode="auto">
                <a:xfrm>
                  <a:off x="2013" y="1179"/>
                  <a:ext cx="536" cy="2"/>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9" name="Rectangle 113">
                  <a:extLst>
                    <a:ext uri="{FF2B5EF4-FFF2-40B4-BE49-F238E27FC236}">
                      <a16:creationId xmlns:a16="http://schemas.microsoft.com/office/drawing/2014/main" id="{6C612630-9B6C-9A43-B0A9-A4FD5FCB49E8}"/>
                    </a:ext>
                  </a:extLst>
                </p:cNvPr>
                <p:cNvSpPr>
                  <a:spLocks noChangeArrowheads="1"/>
                </p:cNvSpPr>
                <p:nvPr/>
              </p:nvSpPr>
              <p:spPr bwMode="auto">
                <a:xfrm>
                  <a:off x="2013" y="1181"/>
                  <a:ext cx="536" cy="2"/>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0" name="Rectangle 114">
                  <a:extLst>
                    <a:ext uri="{FF2B5EF4-FFF2-40B4-BE49-F238E27FC236}">
                      <a16:creationId xmlns:a16="http://schemas.microsoft.com/office/drawing/2014/main" id="{1B2B8DB2-C15B-8848-9037-61247FA912D6}"/>
                    </a:ext>
                  </a:extLst>
                </p:cNvPr>
                <p:cNvSpPr>
                  <a:spLocks noChangeArrowheads="1"/>
                </p:cNvSpPr>
                <p:nvPr/>
              </p:nvSpPr>
              <p:spPr bwMode="auto">
                <a:xfrm>
                  <a:off x="2013" y="1183"/>
                  <a:ext cx="536" cy="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1" name="Rectangle 115">
                  <a:extLst>
                    <a:ext uri="{FF2B5EF4-FFF2-40B4-BE49-F238E27FC236}">
                      <a16:creationId xmlns:a16="http://schemas.microsoft.com/office/drawing/2014/main" id="{A5C909B5-D94D-B944-ABF3-42463944D18C}"/>
                    </a:ext>
                  </a:extLst>
                </p:cNvPr>
                <p:cNvSpPr>
                  <a:spLocks noChangeArrowheads="1"/>
                </p:cNvSpPr>
                <p:nvPr/>
              </p:nvSpPr>
              <p:spPr bwMode="auto">
                <a:xfrm>
                  <a:off x="2013" y="1184"/>
                  <a:ext cx="536"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2" name="Rectangle 116">
                  <a:extLst>
                    <a:ext uri="{FF2B5EF4-FFF2-40B4-BE49-F238E27FC236}">
                      <a16:creationId xmlns:a16="http://schemas.microsoft.com/office/drawing/2014/main" id="{E983351C-74A4-4949-9B7B-63BB09CA0262}"/>
                    </a:ext>
                  </a:extLst>
                </p:cNvPr>
                <p:cNvSpPr>
                  <a:spLocks noChangeArrowheads="1"/>
                </p:cNvSpPr>
                <p:nvPr/>
              </p:nvSpPr>
              <p:spPr bwMode="auto">
                <a:xfrm>
                  <a:off x="2013" y="1186"/>
                  <a:ext cx="536" cy="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3" name="Rectangle 117">
                  <a:extLst>
                    <a:ext uri="{FF2B5EF4-FFF2-40B4-BE49-F238E27FC236}">
                      <a16:creationId xmlns:a16="http://schemas.microsoft.com/office/drawing/2014/main" id="{E1CED1A8-F2CC-A746-928F-56176DC079FC}"/>
                    </a:ext>
                  </a:extLst>
                </p:cNvPr>
                <p:cNvSpPr>
                  <a:spLocks noChangeArrowheads="1"/>
                </p:cNvSpPr>
                <p:nvPr/>
              </p:nvSpPr>
              <p:spPr bwMode="auto">
                <a:xfrm>
                  <a:off x="2013" y="1188"/>
                  <a:ext cx="536" cy="2"/>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4" name="Rectangle 118">
                  <a:extLst>
                    <a:ext uri="{FF2B5EF4-FFF2-40B4-BE49-F238E27FC236}">
                      <a16:creationId xmlns:a16="http://schemas.microsoft.com/office/drawing/2014/main" id="{61B73091-F160-D64B-951C-EE02839F843A}"/>
                    </a:ext>
                  </a:extLst>
                </p:cNvPr>
                <p:cNvSpPr>
                  <a:spLocks noChangeArrowheads="1"/>
                </p:cNvSpPr>
                <p:nvPr/>
              </p:nvSpPr>
              <p:spPr bwMode="auto">
                <a:xfrm>
                  <a:off x="2013" y="1190"/>
                  <a:ext cx="536"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5" name="Rectangle 119">
                  <a:extLst>
                    <a:ext uri="{FF2B5EF4-FFF2-40B4-BE49-F238E27FC236}">
                      <a16:creationId xmlns:a16="http://schemas.microsoft.com/office/drawing/2014/main" id="{B8CE0EB0-A7B9-7241-9EB3-DB927CF2EAD3}"/>
                    </a:ext>
                  </a:extLst>
                </p:cNvPr>
                <p:cNvSpPr>
                  <a:spLocks noChangeArrowheads="1"/>
                </p:cNvSpPr>
                <p:nvPr/>
              </p:nvSpPr>
              <p:spPr bwMode="auto">
                <a:xfrm>
                  <a:off x="2013" y="1192"/>
                  <a:ext cx="536" cy="2"/>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0" name="Rectangle 120">
                  <a:extLst>
                    <a:ext uri="{FF2B5EF4-FFF2-40B4-BE49-F238E27FC236}">
                      <a16:creationId xmlns:a16="http://schemas.microsoft.com/office/drawing/2014/main" id="{01FFAA91-C56D-1343-B650-DA976E14788E}"/>
                    </a:ext>
                  </a:extLst>
                </p:cNvPr>
                <p:cNvSpPr>
                  <a:spLocks noChangeArrowheads="1"/>
                </p:cNvSpPr>
                <p:nvPr/>
              </p:nvSpPr>
              <p:spPr bwMode="auto">
                <a:xfrm>
                  <a:off x="2013" y="1194"/>
                  <a:ext cx="536" cy="2"/>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1" name="Freeform 121">
                  <a:extLst>
                    <a:ext uri="{FF2B5EF4-FFF2-40B4-BE49-F238E27FC236}">
                      <a16:creationId xmlns:a16="http://schemas.microsoft.com/office/drawing/2014/main" id="{2242AEC6-310B-434B-BE7A-5C742CA03434}"/>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 name="Rectangle 122">
                  <a:extLst>
                    <a:ext uri="{FF2B5EF4-FFF2-40B4-BE49-F238E27FC236}">
                      <a16:creationId xmlns:a16="http://schemas.microsoft.com/office/drawing/2014/main" id="{A02060F0-F73B-B24E-A833-876A42B798B1}"/>
                    </a:ext>
                  </a:extLst>
                </p:cNvPr>
                <p:cNvSpPr>
                  <a:spLocks noChangeArrowheads="1"/>
                </p:cNvSpPr>
                <p:nvPr/>
              </p:nvSpPr>
              <p:spPr bwMode="auto">
                <a:xfrm>
                  <a:off x="2013" y="1110"/>
                  <a:ext cx="536" cy="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3" name="Rectangle 123">
                  <a:extLst>
                    <a:ext uri="{FF2B5EF4-FFF2-40B4-BE49-F238E27FC236}">
                      <a16:creationId xmlns:a16="http://schemas.microsoft.com/office/drawing/2014/main" id="{2FC5172E-D721-F449-A334-D9C303F4A208}"/>
                    </a:ext>
                  </a:extLst>
                </p:cNvPr>
                <p:cNvSpPr>
                  <a:spLocks noChangeArrowheads="1"/>
                </p:cNvSpPr>
                <p:nvPr/>
              </p:nvSpPr>
              <p:spPr bwMode="auto">
                <a:xfrm>
                  <a:off x="2013" y="1122"/>
                  <a:ext cx="536"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4" name="Rectangle 124">
                  <a:extLst>
                    <a:ext uri="{FF2B5EF4-FFF2-40B4-BE49-F238E27FC236}">
                      <a16:creationId xmlns:a16="http://schemas.microsoft.com/office/drawing/2014/main" id="{78B23F8F-F219-5A48-9829-971778E2082E}"/>
                    </a:ext>
                  </a:extLst>
                </p:cNvPr>
                <p:cNvSpPr>
                  <a:spLocks noChangeArrowheads="1"/>
                </p:cNvSpPr>
                <p:nvPr/>
              </p:nvSpPr>
              <p:spPr bwMode="auto">
                <a:xfrm>
                  <a:off x="2013" y="1124"/>
                  <a:ext cx="536" cy="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5" name="Rectangle 125">
                  <a:extLst>
                    <a:ext uri="{FF2B5EF4-FFF2-40B4-BE49-F238E27FC236}">
                      <a16:creationId xmlns:a16="http://schemas.microsoft.com/office/drawing/2014/main" id="{421D2A31-D206-B24D-A5F3-5B0969199D4A}"/>
                    </a:ext>
                  </a:extLst>
                </p:cNvPr>
                <p:cNvSpPr>
                  <a:spLocks noChangeArrowheads="1"/>
                </p:cNvSpPr>
                <p:nvPr/>
              </p:nvSpPr>
              <p:spPr bwMode="auto">
                <a:xfrm>
                  <a:off x="2013" y="1126"/>
                  <a:ext cx="536"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6" name="Rectangle 126">
                  <a:extLst>
                    <a:ext uri="{FF2B5EF4-FFF2-40B4-BE49-F238E27FC236}">
                      <a16:creationId xmlns:a16="http://schemas.microsoft.com/office/drawing/2014/main" id="{80CBE277-AF74-9648-8FC2-723A0E8B3644}"/>
                    </a:ext>
                  </a:extLst>
                </p:cNvPr>
                <p:cNvSpPr>
                  <a:spLocks noChangeArrowheads="1"/>
                </p:cNvSpPr>
                <p:nvPr/>
              </p:nvSpPr>
              <p:spPr bwMode="auto">
                <a:xfrm>
                  <a:off x="2013" y="1128"/>
                  <a:ext cx="536" cy="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7" name="Rectangle 127">
                  <a:extLst>
                    <a:ext uri="{FF2B5EF4-FFF2-40B4-BE49-F238E27FC236}">
                      <a16:creationId xmlns:a16="http://schemas.microsoft.com/office/drawing/2014/main" id="{EECA5C0F-1A72-CD40-A922-9D14C0A9018F}"/>
                    </a:ext>
                  </a:extLst>
                </p:cNvPr>
                <p:cNvSpPr>
                  <a:spLocks noChangeArrowheads="1"/>
                </p:cNvSpPr>
                <p:nvPr/>
              </p:nvSpPr>
              <p:spPr bwMode="auto">
                <a:xfrm>
                  <a:off x="2013" y="1130"/>
                  <a:ext cx="536" cy="2"/>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8" name="Rectangle 128">
                  <a:extLst>
                    <a:ext uri="{FF2B5EF4-FFF2-40B4-BE49-F238E27FC236}">
                      <a16:creationId xmlns:a16="http://schemas.microsoft.com/office/drawing/2014/main" id="{0ACDE276-86F1-2E45-8426-02F017B79E6C}"/>
                    </a:ext>
                  </a:extLst>
                </p:cNvPr>
                <p:cNvSpPr>
                  <a:spLocks noChangeArrowheads="1"/>
                </p:cNvSpPr>
                <p:nvPr/>
              </p:nvSpPr>
              <p:spPr bwMode="auto">
                <a:xfrm>
                  <a:off x="2013" y="1132"/>
                  <a:ext cx="536"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9" name="Rectangle 129">
                  <a:extLst>
                    <a:ext uri="{FF2B5EF4-FFF2-40B4-BE49-F238E27FC236}">
                      <a16:creationId xmlns:a16="http://schemas.microsoft.com/office/drawing/2014/main" id="{6F433F36-1204-EE48-891E-7A691DFF5CF3}"/>
                    </a:ext>
                  </a:extLst>
                </p:cNvPr>
                <p:cNvSpPr>
                  <a:spLocks noChangeArrowheads="1"/>
                </p:cNvSpPr>
                <p:nvPr/>
              </p:nvSpPr>
              <p:spPr bwMode="auto">
                <a:xfrm>
                  <a:off x="2013" y="1134"/>
                  <a:ext cx="536" cy="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0" name="Rectangle 130">
                  <a:extLst>
                    <a:ext uri="{FF2B5EF4-FFF2-40B4-BE49-F238E27FC236}">
                      <a16:creationId xmlns:a16="http://schemas.microsoft.com/office/drawing/2014/main" id="{1F2FAE40-33C6-7C44-B0C6-46C707A5A0B8}"/>
                    </a:ext>
                  </a:extLst>
                </p:cNvPr>
                <p:cNvSpPr>
                  <a:spLocks noChangeArrowheads="1"/>
                </p:cNvSpPr>
                <p:nvPr/>
              </p:nvSpPr>
              <p:spPr bwMode="auto">
                <a:xfrm>
                  <a:off x="2013" y="1135"/>
                  <a:ext cx="536" cy="2"/>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1" name="Rectangle 131">
                  <a:extLst>
                    <a:ext uri="{FF2B5EF4-FFF2-40B4-BE49-F238E27FC236}">
                      <a16:creationId xmlns:a16="http://schemas.microsoft.com/office/drawing/2014/main" id="{137CBAB9-D22B-8349-97F0-7B94AFB262AC}"/>
                    </a:ext>
                  </a:extLst>
                </p:cNvPr>
                <p:cNvSpPr>
                  <a:spLocks noChangeArrowheads="1"/>
                </p:cNvSpPr>
                <p:nvPr/>
              </p:nvSpPr>
              <p:spPr bwMode="auto">
                <a:xfrm>
                  <a:off x="2013" y="1137"/>
                  <a:ext cx="536" cy="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2" name="Rectangle 132">
                  <a:extLst>
                    <a:ext uri="{FF2B5EF4-FFF2-40B4-BE49-F238E27FC236}">
                      <a16:creationId xmlns:a16="http://schemas.microsoft.com/office/drawing/2014/main" id="{1AAE02DE-AC19-DA47-8865-16CB47ED14C6}"/>
                    </a:ext>
                  </a:extLst>
                </p:cNvPr>
                <p:cNvSpPr>
                  <a:spLocks noChangeArrowheads="1"/>
                </p:cNvSpPr>
                <p:nvPr/>
              </p:nvSpPr>
              <p:spPr bwMode="auto">
                <a:xfrm>
                  <a:off x="2013" y="1139"/>
                  <a:ext cx="53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3" name="Rectangle 133">
                  <a:extLst>
                    <a:ext uri="{FF2B5EF4-FFF2-40B4-BE49-F238E27FC236}">
                      <a16:creationId xmlns:a16="http://schemas.microsoft.com/office/drawing/2014/main" id="{878FFC1A-8315-6C45-A4F1-A658AD9DED13}"/>
                    </a:ext>
                  </a:extLst>
                </p:cNvPr>
                <p:cNvSpPr>
                  <a:spLocks noChangeArrowheads="1"/>
                </p:cNvSpPr>
                <p:nvPr/>
              </p:nvSpPr>
              <p:spPr bwMode="auto">
                <a:xfrm>
                  <a:off x="2013" y="1140"/>
                  <a:ext cx="536"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4" name="Rectangle 134">
                  <a:extLst>
                    <a:ext uri="{FF2B5EF4-FFF2-40B4-BE49-F238E27FC236}">
                      <a16:creationId xmlns:a16="http://schemas.microsoft.com/office/drawing/2014/main" id="{46ADC973-4B79-F549-8414-E6AF1E4E50EC}"/>
                    </a:ext>
                  </a:extLst>
                </p:cNvPr>
                <p:cNvSpPr>
                  <a:spLocks noChangeArrowheads="1"/>
                </p:cNvSpPr>
                <p:nvPr/>
              </p:nvSpPr>
              <p:spPr bwMode="auto">
                <a:xfrm>
                  <a:off x="2013" y="1142"/>
                  <a:ext cx="536" cy="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5" name="Rectangle 135">
                  <a:extLst>
                    <a:ext uri="{FF2B5EF4-FFF2-40B4-BE49-F238E27FC236}">
                      <a16:creationId xmlns:a16="http://schemas.microsoft.com/office/drawing/2014/main" id="{B9BADFEB-7A27-5E4B-9E0A-79C8262328C5}"/>
                    </a:ext>
                  </a:extLst>
                </p:cNvPr>
                <p:cNvSpPr>
                  <a:spLocks noChangeArrowheads="1"/>
                </p:cNvSpPr>
                <p:nvPr/>
              </p:nvSpPr>
              <p:spPr bwMode="auto">
                <a:xfrm>
                  <a:off x="2013" y="1144"/>
                  <a:ext cx="536"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6" name="Rectangle 136">
                  <a:extLst>
                    <a:ext uri="{FF2B5EF4-FFF2-40B4-BE49-F238E27FC236}">
                      <a16:creationId xmlns:a16="http://schemas.microsoft.com/office/drawing/2014/main" id="{F5FBE51F-DD99-584C-9B99-E4F8D588F621}"/>
                    </a:ext>
                  </a:extLst>
                </p:cNvPr>
                <p:cNvSpPr>
                  <a:spLocks noChangeArrowheads="1"/>
                </p:cNvSpPr>
                <p:nvPr/>
              </p:nvSpPr>
              <p:spPr bwMode="auto">
                <a:xfrm>
                  <a:off x="2013" y="1146"/>
                  <a:ext cx="536" cy="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7" name="Rectangle 137">
                  <a:extLst>
                    <a:ext uri="{FF2B5EF4-FFF2-40B4-BE49-F238E27FC236}">
                      <a16:creationId xmlns:a16="http://schemas.microsoft.com/office/drawing/2014/main" id="{8108492C-7ED0-D446-870E-22887733C497}"/>
                    </a:ext>
                  </a:extLst>
                </p:cNvPr>
                <p:cNvSpPr>
                  <a:spLocks noChangeArrowheads="1"/>
                </p:cNvSpPr>
                <p:nvPr/>
              </p:nvSpPr>
              <p:spPr bwMode="auto">
                <a:xfrm>
                  <a:off x="2013" y="1148"/>
                  <a:ext cx="536"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8" name="Rectangle 138">
                  <a:extLst>
                    <a:ext uri="{FF2B5EF4-FFF2-40B4-BE49-F238E27FC236}">
                      <a16:creationId xmlns:a16="http://schemas.microsoft.com/office/drawing/2014/main" id="{581018AF-CB6E-D549-BCF0-057D6DA1F379}"/>
                    </a:ext>
                  </a:extLst>
                </p:cNvPr>
                <p:cNvSpPr>
                  <a:spLocks noChangeArrowheads="1"/>
                </p:cNvSpPr>
                <p:nvPr/>
              </p:nvSpPr>
              <p:spPr bwMode="auto">
                <a:xfrm>
                  <a:off x="2013" y="1150"/>
                  <a:ext cx="536"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9" name="Rectangle 139">
                  <a:extLst>
                    <a:ext uri="{FF2B5EF4-FFF2-40B4-BE49-F238E27FC236}">
                      <a16:creationId xmlns:a16="http://schemas.microsoft.com/office/drawing/2014/main" id="{92DA71A3-0099-CD41-9E53-76722291767E}"/>
                    </a:ext>
                  </a:extLst>
                </p:cNvPr>
                <p:cNvSpPr>
                  <a:spLocks noChangeArrowheads="1"/>
                </p:cNvSpPr>
                <p:nvPr/>
              </p:nvSpPr>
              <p:spPr bwMode="auto">
                <a:xfrm>
                  <a:off x="2013" y="1152"/>
                  <a:ext cx="536" cy="2"/>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0" name="Rectangle 140">
                  <a:extLst>
                    <a:ext uri="{FF2B5EF4-FFF2-40B4-BE49-F238E27FC236}">
                      <a16:creationId xmlns:a16="http://schemas.microsoft.com/office/drawing/2014/main" id="{87F453D1-85C1-6D49-BD77-07B7CC7F18C7}"/>
                    </a:ext>
                  </a:extLst>
                </p:cNvPr>
                <p:cNvSpPr>
                  <a:spLocks noChangeArrowheads="1"/>
                </p:cNvSpPr>
                <p:nvPr/>
              </p:nvSpPr>
              <p:spPr bwMode="auto">
                <a:xfrm>
                  <a:off x="2013" y="1154"/>
                  <a:ext cx="536"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1" name="Rectangle 141">
                  <a:extLst>
                    <a:ext uri="{FF2B5EF4-FFF2-40B4-BE49-F238E27FC236}">
                      <a16:creationId xmlns:a16="http://schemas.microsoft.com/office/drawing/2014/main" id="{A7E41278-0D3B-7F45-85F7-2197D10F3E0E}"/>
                    </a:ext>
                  </a:extLst>
                </p:cNvPr>
                <p:cNvSpPr>
                  <a:spLocks noChangeArrowheads="1"/>
                </p:cNvSpPr>
                <p:nvPr/>
              </p:nvSpPr>
              <p:spPr bwMode="auto">
                <a:xfrm>
                  <a:off x="2013" y="1156"/>
                  <a:ext cx="536"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2" name="Rectangle 142">
                  <a:extLst>
                    <a:ext uri="{FF2B5EF4-FFF2-40B4-BE49-F238E27FC236}">
                      <a16:creationId xmlns:a16="http://schemas.microsoft.com/office/drawing/2014/main" id="{4B8A4917-FFF4-3449-A94D-75C779D276F3}"/>
                    </a:ext>
                  </a:extLst>
                </p:cNvPr>
                <p:cNvSpPr>
                  <a:spLocks noChangeArrowheads="1"/>
                </p:cNvSpPr>
                <p:nvPr/>
              </p:nvSpPr>
              <p:spPr bwMode="auto">
                <a:xfrm>
                  <a:off x="2013" y="1157"/>
                  <a:ext cx="536" cy="2"/>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3" name="Rectangle 143">
                  <a:extLst>
                    <a:ext uri="{FF2B5EF4-FFF2-40B4-BE49-F238E27FC236}">
                      <a16:creationId xmlns:a16="http://schemas.microsoft.com/office/drawing/2014/main" id="{DF18682B-CD4F-6A44-B434-FAE7D33D4730}"/>
                    </a:ext>
                  </a:extLst>
                </p:cNvPr>
                <p:cNvSpPr>
                  <a:spLocks noChangeArrowheads="1"/>
                </p:cNvSpPr>
                <p:nvPr/>
              </p:nvSpPr>
              <p:spPr bwMode="auto">
                <a:xfrm>
                  <a:off x="2013" y="1159"/>
                  <a:ext cx="536"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4" name="Rectangle 144">
                  <a:extLst>
                    <a:ext uri="{FF2B5EF4-FFF2-40B4-BE49-F238E27FC236}">
                      <a16:creationId xmlns:a16="http://schemas.microsoft.com/office/drawing/2014/main" id="{2E07258A-0138-DE48-A9D4-907844EC1704}"/>
                    </a:ext>
                  </a:extLst>
                </p:cNvPr>
                <p:cNvSpPr>
                  <a:spLocks noChangeArrowheads="1"/>
                </p:cNvSpPr>
                <p:nvPr/>
              </p:nvSpPr>
              <p:spPr bwMode="auto">
                <a:xfrm>
                  <a:off x="2013" y="1161"/>
                  <a:ext cx="536"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5" name="Rectangle 145">
                  <a:extLst>
                    <a:ext uri="{FF2B5EF4-FFF2-40B4-BE49-F238E27FC236}">
                      <a16:creationId xmlns:a16="http://schemas.microsoft.com/office/drawing/2014/main" id="{B1CEC486-B8D7-B044-BB17-255922473082}"/>
                    </a:ext>
                  </a:extLst>
                </p:cNvPr>
                <p:cNvSpPr>
                  <a:spLocks noChangeArrowheads="1"/>
                </p:cNvSpPr>
                <p:nvPr/>
              </p:nvSpPr>
              <p:spPr bwMode="auto">
                <a:xfrm>
                  <a:off x="2013" y="1162"/>
                  <a:ext cx="536"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6" name="Rectangle 146">
                  <a:extLst>
                    <a:ext uri="{FF2B5EF4-FFF2-40B4-BE49-F238E27FC236}">
                      <a16:creationId xmlns:a16="http://schemas.microsoft.com/office/drawing/2014/main" id="{C64AFEDA-D815-3244-A760-143AA4BDC9E7}"/>
                    </a:ext>
                  </a:extLst>
                </p:cNvPr>
                <p:cNvSpPr>
                  <a:spLocks noChangeArrowheads="1"/>
                </p:cNvSpPr>
                <p:nvPr/>
              </p:nvSpPr>
              <p:spPr bwMode="auto">
                <a:xfrm>
                  <a:off x="2013" y="1164"/>
                  <a:ext cx="536" cy="2"/>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7" name="Rectangle 147">
                  <a:extLst>
                    <a:ext uri="{FF2B5EF4-FFF2-40B4-BE49-F238E27FC236}">
                      <a16:creationId xmlns:a16="http://schemas.microsoft.com/office/drawing/2014/main" id="{9F016DEA-F86B-D042-86C7-AC127D2A8AE7}"/>
                    </a:ext>
                  </a:extLst>
                </p:cNvPr>
                <p:cNvSpPr>
                  <a:spLocks noChangeArrowheads="1"/>
                </p:cNvSpPr>
                <p:nvPr/>
              </p:nvSpPr>
              <p:spPr bwMode="auto">
                <a:xfrm>
                  <a:off x="2013" y="1166"/>
                  <a:ext cx="536"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8" name="Rectangle 148">
                  <a:extLst>
                    <a:ext uri="{FF2B5EF4-FFF2-40B4-BE49-F238E27FC236}">
                      <a16:creationId xmlns:a16="http://schemas.microsoft.com/office/drawing/2014/main" id="{17B4F53D-91FB-674E-A057-65553F9035C7}"/>
                    </a:ext>
                  </a:extLst>
                </p:cNvPr>
                <p:cNvSpPr>
                  <a:spLocks noChangeArrowheads="1"/>
                </p:cNvSpPr>
                <p:nvPr/>
              </p:nvSpPr>
              <p:spPr bwMode="auto">
                <a:xfrm>
                  <a:off x="2013" y="1168"/>
                  <a:ext cx="536" cy="2"/>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9" name="Rectangle 149">
                  <a:extLst>
                    <a:ext uri="{FF2B5EF4-FFF2-40B4-BE49-F238E27FC236}">
                      <a16:creationId xmlns:a16="http://schemas.microsoft.com/office/drawing/2014/main" id="{A78D3E71-0FBB-5A43-8595-32665A94972B}"/>
                    </a:ext>
                  </a:extLst>
                </p:cNvPr>
                <p:cNvSpPr>
                  <a:spLocks noChangeArrowheads="1"/>
                </p:cNvSpPr>
                <p:nvPr/>
              </p:nvSpPr>
              <p:spPr bwMode="auto">
                <a:xfrm>
                  <a:off x="2013" y="1170"/>
                  <a:ext cx="536" cy="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0" name="Rectangle 150">
                  <a:extLst>
                    <a:ext uri="{FF2B5EF4-FFF2-40B4-BE49-F238E27FC236}">
                      <a16:creationId xmlns:a16="http://schemas.microsoft.com/office/drawing/2014/main" id="{D9411975-40E8-4446-BDF3-811AAE04AD14}"/>
                    </a:ext>
                  </a:extLst>
                </p:cNvPr>
                <p:cNvSpPr>
                  <a:spLocks noChangeArrowheads="1"/>
                </p:cNvSpPr>
                <p:nvPr/>
              </p:nvSpPr>
              <p:spPr bwMode="auto">
                <a:xfrm>
                  <a:off x="2013" y="1172"/>
                  <a:ext cx="536" cy="2"/>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1" name="Rectangle 151">
                  <a:extLst>
                    <a:ext uri="{FF2B5EF4-FFF2-40B4-BE49-F238E27FC236}">
                      <a16:creationId xmlns:a16="http://schemas.microsoft.com/office/drawing/2014/main" id="{A3277CC9-E212-044A-B26C-477FFCFA8C17}"/>
                    </a:ext>
                  </a:extLst>
                </p:cNvPr>
                <p:cNvSpPr>
                  <a:spLocks noChangeArrowheads="1"/>
                </p:cNvSpPr>
                <p:nvPr/>
              </p:nvSpPr>
              <p:spPr bwMode="auto">
                <a:xfrm>
                  <a:off x="2013" y="1174"/>
                  <a:ext cx="536"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2" name="Rectangle 152">
                  <a:extLst>
                    <a:ext uri="{FF2B5EF4-FFF2-40B4-BE49-F238E27FC236}">
                      <a16:creationId xmlns:a16="http://schemas.microsoft.com/office/drawing/2014/main" id="{5F948302-A003-8545-A135-69EB723D3A47}"/>
                    </a:ext>
                  </a:extLst>
                </p:cNvPr>
                <p:cNvSpPr>
                  <a:spLocks noChangeArrowheads="1"/>
                </p:cNvSpPr>
                <p:nvPr/>
              </p:nvSpPr>
              <p:spPr bwMode="auto">
                <a:xfrm>
                  <a:off x="2013" y="1176"/>
                  <a:ext cx="536"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3" name="Rectangle 153">
                  <a:extLst>
                    <a:ext uri="{FF2B5EF4-FFF2-40B4-BE49-F238E27FC236}">
                      <a16:creationId xmlns:a16="http://schemas.microsoft.com/office/drawing/2014/main" id="{E857065A-E216-F944-9AA4-AAA00C9F3756}"/>
                    </a:ext>
                  </a:extLst>
                </p:cNvPr>
                <p:cNvSpPr>
                  <a:spLocks noChangeArrowheads="1"/>
                </p:cNvSpPr>
                <p:nvPr/>
              </p:nvSpPr>
              <p:spPr bwMode="auto">
                <a:xfrm>
                  <a:off x="2013" y="1178"/>
                  <a:ext cx="536"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4" name="Rectangle 154">
                  <a:extLst>
                    <a:ext uri="{FF2B5EF4-FFF2-40B4-BE49-F238E27FC236}">
                      <a16:creationId xmlns:a16="http://schemas.microsoft.com/office/drawing/2014/main" id="{1D73A42A-9965-0F45-BBD9-EB948090CFAC}"/>
                    </a:ext>
                  </a:extLst>
                </p:cNvPr>
                <p:cNvSpPr>
                  <a:spLocks noChangeArrowheads="1"/>
                </p:cNvSpPr>
                <p:nvPr/>
              </p:nvSpPr>
              <p:spPr bwMode="auto">
                <a:xfrm>
                  <a:off x="2013" y="1179"/>
                  <a:ext cx="536" cy="2"/>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5" name="Rectangle 155">
                  <a:extLst>
                    <a:ext uri="{FF2B5EF4-FFF2-40B4-BE49-F238E27FC236}">
                      <a16:creationId xmlns:a16="http://schemas.microsoft.com/office/drawing/2014/main" id="{CD171533-5453-4F4B-B654-91358F6067B7}"/>
                    </a:ext>
                  </a:extLst>
                </p:cNvPr>
                <p:cNvSpPr>
                  <a:spLocks noChangeArrowheads="1"/>
                </p:cNvSpPr>
                <p:nvPr/>
              </p:nvSpPr>
              <p:spPr bwMode="auto">
                <a:xfrm>
                  <a:off x="2013" y="1181"/>
                  <a:ext cx="536" cy="2"/>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6" name="Rectangle 156">
                  <a:extLst>
                    <a:ext uri="{FF2B5EF4-FFF2-40B4-BE49-F238E27FC236}">
                      <a16:creationId xmlns:a16="http://schemas.microsoft.com/office/drawing/2014/main" id="{6834D9E8-9F53-4546-8037-FE0A5069218C}"/>
                    </a:ext>
                  </a:extLst>
                </p:cNvPr>
                <p:cNvSpPr>
                  <a:spLocks noChangeArrowheads="1"/>
                </p:cNvSpPr>
                <p:nvPr/>
              </p:nvSpPr>
              <p:spPr bwMode="auto">
                <a:xfrm>
                  <a:off x="2013" y="1183"/>
                  <a:ext cx="536" cy="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7" name="Rectangle 157">
                  <a:extLst>
                    <a:ext uri="{FF2B5EF4-FFF2-40B4-BE49-F238E27FC236}">
                      <a16:creationId xmlns:a16="http://schemas.microsoft.com/office/drawing/2014/main" id="{5B326C0D-76A3-004F-AA20-CEF687A684AA}"/>
                    </a:ext>
                  </a:extLst>
                </p:cNvPr>
                <p:cNvSpPr>
                  <a:spLocks noChangeArrowheads="1"/>
                </p:cNvSpPr>
                <p:nvPr/>
              </p:nvSpPr>
              <p:spPr bwMode="auto">
                <a:xfrm>
                  <a:off x="2013" y="1184"/>
                  <a:ext cx="536"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8" name="Rectangle 158">
                  <a:extLst>
                    <a:ext uri="{FF2B5EF4-FFF2-40B4-BE49-F238E27FC236}">
                      <a16:creationId xmlns:a16="http://schemas.microsoft.com/office/drawing/2014/main" id="{D71793F2-A126-414D-A12E-713395C8BF74}"/>
                    </a:ext>
                  </a:extLst>
                </p:cNvPr>
                <p:cNvSpPr>
                  <a:spLocks noChangeArrowheads="1"/>
                </p:cNvSpPr>
                <p:nvPr/>
              </p:nvSpPr>
              <p:spPr bwMode="auto">
                <a:xfrm>
                  <a:off x="2013" y="1186"/>
                  <a:ext cx="536" cy="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6" name="Rectangle 159">
                  <a:extLst>
                    <a:ext uri="{FF2B5EF4-FFF2-40B4-BE49-F238E27FC236}">
                      <a16:creationId xmlns:a16="http://schemas.microsoft.com/office/drawing/2014/main" id="{075DA2CD-F1BC-374A-A97D-C0EEAE33263E}"/>
                    </a:ext>
                  </a:extLst>
                </p:cNvPr>
                <p:cNvSpPr>
                  <a:spLocks noChangeArrowheads="1"/>
                </p:cNvSpPr>
                <p:nvPr/>
              </p:nvSpPr>
              <p:spPr bwMode="auto">
                <a:xfrm>
                  <a:off x="2013" y="1188"/>
                  <a:ext cx="536" cy="2"/>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7" name="Rectangle 160">
                  <a:extLst>
                    <a:ext uri="{FF2B5EF4-FFF2-40B4-BE49-F238E27FC236}">
                      <a16:creationId xmlns:a16="http://schemas.microsoft.com/office/drawing/2014/main" id="{3E3D1883-8AA2-A244-850A-0A6D49EF4772}"/>
                    </a:ext>
                  </a:extLst>
                </p:cNvPr>
                <p:cNvSpPr>
                  <a:spLocks noChangeArrowheads="1"/>
                </p:cNvSpPr>
                <p:nvPr/>
              </p:nvSpPr>
              <p:spPr bwMode="auto">
                <a:xfrm>
                  <a:off x="2013" y="1190"/>
                  <a:ext cx="536"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8" name="Rectangle 161">
                  <a:extLst>
                    <a:ext uri="{FF2B5EF4-FFF2-40B4-BE49-F238E27FC236}">
                      <a16:creationId xmlns:a16="http://schemas.microsoft.com/office/drawing/2014/main" id="{B8880B40-9793-6A42-950A-56D630F629B3}"/>
                    </a:ext>
                  </a:extLst>
                </p:cNvPr>
                <p:cNvSpPr>
                  <a:spLocks noChangeArrowheads="1"/>
                </p:cNvSpPr>
                <p:nvPr/>
              </p:nvSpPr>
              <p:spPr bwMode="auto">
                <a:xfrm>
                  <a:off x="2013" y="1192"/>
                  <a:ext cx="536" cy="2"/>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9" name="Rectangle 162">
                  <a:extLst>
                    <a:ext uri="{FF2B5EF4-FFF2-40B4-BE49-F238E27FC236}">
                      <a16:creationId xmlns:a16="http://schemas.microsoft.com/office/drawing/2014/main" id="{948F1EF4-3FE7-4C4C-AC4F-A2FE67B20914}"/>
                    </a:ext>
                  </a:extLst>
                </p:cNvPr>
                <p:cNvSpPr>
                  <a:spLocks noChangeArrowheads="1"/>
                </p:cNvSpPr>
                <p:nvPr/>
              </p:nvSpPr>
              <p:spPr bwMode="auto">
                <a:xfrm>
                  <a:off x="2013" y="1194"/>
                  <a:ext cx="536" cy="2"/>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0" name="Freeform 163">
                  <a:extLst>
                    <a:ext uri="{FF2B5EF4-FFF2-40B4-BE49-F238E27FC236}">
                      <a16:creationId xmlns:a16="http://schemas.microsoft.com/office/drawing/2014/main" id="{06847783-43A0-2F42-B6EB-25664E260DF5}"/>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21" name="Freeform 164">
                  <a:extLst>
                    <a:ext uri="{FF2B5EF4-FFF2-40B4-BE49-F238E27FC236}">
                      <a16:creationId xmlns:a16="http://schemas.microsoft.com/office/drawing/2014/main" id="{7E89DEDE-4A27-F545-BDD9-4F48A00619E0}"/>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22" name="Rectangle 165">
                  <a:extLst>
                    <a:ext uri="{FF2B5EF4-FFF2-40B4-BE49-F238E27FC236}">
                      <a16:creationId xmlns:a16="http://schemas.microsoft.com/office/drawing/2014/main" id="{78FF3F2A-776E-DC4C-A21F-FD520DEEE129}"/>
                    </a:ext>
                  </a:extLst>
                </p:cNvPr>
                <p:cNvSpPr>
                  <a:spLocks noChangeArrowheads="1"/>
                </p:cNvSpPr>
                <p:nvPr/>
              </p:nvSpPr>
              <p:spPr bwMode="auto">
                <a:xfrm>
                  <a:off x="2041" y="1131"/>
                  <a:ext cx="360"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3" name="Rectangle 166">
                  <a:extLst>
                    <a:ext uri="{FF2B5EF4-FFF2-40B4-BE49-F238E27FC236}">
                      <a16:creationId xmlns:a16="http://schemas.microsoft.com/office/drawing/2014/main" id="{794D21A2-B8F9-194B-8183-1B44BA62CD4D}"/>
                    </a:ext>
                  </a:extLst>
                </p:cNvPr>
                <p:cNvSpPr>
                  <a:spLocks noChangeArrowheads="1"/>
                </p:cNvSpPr>
                <p:nvPr/>
              </p:nvSpPr>
              <p:spPr bwMode="auto">
                <a:xfrm>
                  <a:off x="2041" y="1140"/>
                  <a:ext cx="360"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4" name="Rectangle 167">
                  <a:extLst>
                    <a:ext uri="{FF2B5EF4-FFF2-40B4-BE49-F238E27FC236}">
                      <a16:creationId xmlns:a16="http://schemas.microsoft.com/office/drawing/2014/main" id="{BE045E2A-7EE3-5A45-B842-9C28820DF94A}"/>
                    </a:ext>
                  </a:extLst>
                </p:cNvPr>
                <p:cNvSpPr>
                  <a:spLocks noChangeArrowheads="1"/>
                </p:cNvSpPr>
                <p:nvPr/>
              </p:nvSpPr>
              <p:spPr bwMode="auto">
                <a:xfrm>
                  <a:off x="2041" y="1142"/>
                  <a:ext cx="360"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5" name="Rectangle 168">
                  <a:extLst>
                    <a:ext uri="{FF2B5EF4-FFF2-40B4-BE49-F238E27FC236}">
                      <a16:creationId xmlns:a16="http://schemas.microsoft.com/office/drawing/2014/main" id="{57E7FF7E-693D-1A4C-8628-C8AE3460896D}"/>
                    </a:ext>
                  </a:extLst>
                </p:cNvPr>
                <p:cNvSpPr>
                  <a:spLocks noChangeArrowheads="1"/>
                </p:cNvSpPr>
                <p:nvPr/>
              </p:nvSpPr>
              <p:spPr bwMode="auto">
                <a:xfrm>
                  <a:off x="2041" y="1143"/>
                  <a:ext cx="360"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6" name="Rectangle 169">
                  <a:extLst>
                    <a:ext uri="{FF2B5EF4-FFF2-40B4-BE49-F238E27FC236}">
                      <a16:creationId xmlns:a16="http://schemas.microsoft.com/office/drawing/2014/main" id="{8A66201B-19F2-BC4E-80E2-1BAF148A207E}"/>
                    </a:ext>
                  </a:extLst>
                </p:cNvPr>
                <p:cNvSpPr>
                  <a:spLocks noChangeArrowheads="1"/>
                </p:cNvSpPr>
                <p:nvPr/>
              </p:nvSpPr>
              <p:spPr bwMode="auto">
                <a:xfrm>
                  <a:off x="2041" y="1145"/>
                  <a:ext cx="360"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7" name="Rectangle 170">
                  <a:extLst>
                    <a:ext uri="{FF2B5EF4-FFF2-40B4-BE49-F238E27FC236}">
                      <a16:creationId xmlns:a16="http://schemas.microsoft.com/office/drawing/2014/main" id="{6F57A371-E7F0-0A4D-A35B-4A42A10E3FBD}"/>
                    </a:ext>
                  </a:extLst>
                </p:cNvPr>
                <p:cNvSpPr>
                  <a:spLocks noChangeArrowheads="1"/>
                </p:cNvSpPr>
                <p:nvPr/>
              </p:nvSpPr>
              <p:spPr bwMode="auto">
                <a:xfrm>
                  <a:off x="2041" y="1146"/>
                  <a:ext cx="360"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8" name="Rectangle 171">
                  <a:extLst>
                    <a:ext uri="{FF2B5EF4-FFF2-40B4-BE49-F238E27FC236}">
                      <a16:creationId xmlns:a16="http://schemas.microsoft.com/office/drawing/2014/main" id="{A113817F-0D15-AC43-B222-DFA898593773}"/>
                    </a:ext>
                  </a:extLst>
                </p:cNvPr>
                <p:cNvSpPr>
                  <a:spLocks noChangeArrowheads="1"/>
                </p:cNvSpPr>
                <p:nvPr/>
              </p:nvSpPr>
              <p:spPr bwMode="auto">
                <a:xfrm>
                  <a:off x="2041" y="1147"/>
                  <a:ext cx="360"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9" name="Rectangle 172">
                  <a:extLst>
                    <a:ext uri="{FF2B5EF4-FFF2-40B4-BE49-F238E27FC236}">
                      <a16:creationId xmlns:a16="http://schemas.microsoft.com/office/drawing/2014/main" id="{E9D498E6-2C79-1149-816C-CE08B403CDBF}"/>
                    </a:ext>
                  </a:extLst>
                </p:cNvPr>
                <p:cNvSpPr>
                  <a:spLocks noChangeArrowheads="1"/>
                </p:cNvSpPr>
                <p:nvPr/>
              </p:nvSpPr>
              <p:spPr bwMode="auto">
                <a:xfrm>
                  <a:off x="2041" y="1149"/>
                  <a:ext cx="360"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0" name="Rectangle 173">
                  <a:extLst>
                    <a:ext uri="{FF2B5EF4-FFF2-40B4-BE49-F238E27FC236}">
                      <a16:creationId xmlns:a16="http://schemas.microsoft.com/office/drawing/2014/main" id="{230E8848-C424-7748-9AED-01BB314BA6BD}"/>
                    </a:ext>
                  </a:extLst>
                </p:cNvPr>
                <p:cNvSpPr>
                  <a:spLocks noChangeArrowheads="1"/>
                </p:cNvSpPr>
                <p:nvPr/>
              </p:nvSpPr>
              <p:spPr bwMode="auto">
                <a:xfrm>
                  <a:off x="2041" y="1151"/>
                  <a:ext cx="360"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1" name="Rectangle 174">
                  <a:extLst>
                    <a:ext uri="{FF2B5EF4-FFF2-40B4-BE49-F238E27FC236}">
                      <a16:creationId xmlns:a16="http://schemas.microsoft.com/office/drawing/2014/main" id="{E964FA08-938A-C848-8C52-F3801424FE1F}"/>
                    </a:ext>
                  </a:extLst>
                </p:cNvPr>
                <p:cNvSpPr>
                  <a:spLocks noChangeArrowheads="1"/>
                </p:cNvSpPr>
                <p:nvPr/>
              </p:nvSpPr>
              <p:spPr bwMode="auto">
                <a:xfrm>
                  <a:off x="2041" y="1152"/>
                  <a:ext cx="360"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2" name="Rectangle 175">
                  <a:extLst>
                    <a:ext uri="{FF2B5EF4-FFF2-40B4-BE49-F238E27FC236}">
                      <a16:creationId xmlns:a16="http://schemas.microsoft.com/office/drawing/2014/main" id="{F1189B01-F6F7-B349-A6BE-5540F457AD01}"/>
                    </a:ext>
                  </a:extLst>
                </p:cNvPr>
                <p:cNvSpPr>
                  <a:spLocks noChangeArrowheads="1"/>
                </p:cNvSpPr>
                <p:nvPr/>
              </p:nvSpPr>
              <p:spPr bwMode="auto">
                <a:xfrm>
                  <a:off x="2041" y="1153"/>
                  <a:ext cx="360"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3" name="Rectangle 176">
                  <a:extLst>
                    <a:ext uri="{FF2B5EF4-FFF2-40B4-BE49-F238E27FC236}">
                      <a16:creationId xmlns:a16="http://schemas.microsoft.com/office/drawing/2014/main" id="{851AD06B-4A5D-FE4B-B54A-0B93BA6A6E24}"/>
                    </a:ext>
                  </a:extLst>
                </p:cNvPr>
                <p:cNvSpPr>
                  <a:spLocks noChangeArrowheads="1"/>
                </p:cNvSpPr>
                <p:nvPr/>
              </p:nvSpPr>
              <p:spPr bwMode="auto">
                <a:xfrm>
                  <a:off x="2041" y="1154"/>
                  <a:ext cx="360"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4" name="Rectangle 177">
                  <a:extLst>
                    <a:ext uri="{FF2B5EF4-FFF2-40B4-BE49-F238E27FC236}">
                      <a16:creationId xmlns:a16="http://schemas.microsoft.com/office/drawing/2014/main" id="{D53D78FC-E142-ED4F-9F50-7A9DC000125A}"/>
                    </a:ext>
                  </a:extLst>
                </p:cNvPr>
                <p:cNvSpPr>
                  <a:spLocks noChangeArrowheads="1"/>
                </p:cNvSpPr>
                <p:nvPr/>
              </p:nvSpPr>
              <p:spPr bwMode="auto">
                <a:xfrm>
                  <a:off x="2041" y="1156"/>
                  <a:ext cx="360"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5" name="Rectangle 178">
                  <a:extLst>
                    <a:ext uri="{FF2B5EF4-FFF2-40B4-BE49-F238E27FC236}">
                      <a16:creationId xmlns:a16="http://schemas.microsoft.com/office/drawing/2014/main" id="{0DF47700-D48F-9C4F-B252-37956BA3A73F}"/>
                    </a:ext>
                  </a:extLst>
                </p:cNvPr>
                <p:cNvSpPr>
                  <a:spLocks noChangeArrowheads="1"/>
                </p:cNvSpPr>
                <p:nvPr/>
              </p:nvSpPr>
              <p:spPr bwMode="auto">
                <a:xfrm>
                  <a:off x="2041" y="1157"/>
                  <a:ext cx="360"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6" name="Rectangle 179">
                  <a:extLst>
                    <a:ext uri="{FF2B5EF4-FFF2-40B4-BE49-F238E27FC236}">
                      <a16:creationId xmlns:a16="http://schemas.microsoft.com/office/drawing/2014/main" id="{CB48119F-D557-CE49-9579-5ADF75A2C695}"/>
                    </a:ext>
                  </a:extLst>
                </p:cNvPr>
                <p:cNvSpPr>
                  <a:spLocks noChangeArrowheads="1"/>
                </p:cNvSpPr>
                <p:nvPr/>
              </p:nvSpPr>
              <p:spPr bwMode="auto">
                <a:xfrm>
                  <a:off x="2041" y="1159"/>
                  <a:ext cx="360"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7" name="Rectangle 180">
                  <a:extLst>
                    <a:ext uri="{FF2B5EF4-FFF2-40B4-BE49-F238E27FC236}">
                      <a16:creationId xmlns:a16="http://schemas.microsoft.com/office/drawing/2014/main" id="{0EE5175D-9B32-044E-97C4-AF3127B4A3A4}"/>
                    </a:ext>
                  </a:extLst>
                </p:cNvPr>
                <p:cNvSpPr>
                  <a:spLocks noChangeArrowheads="1"/>
                </p:cNvSpPr>
                <p:nvPr/>
              </p:nvSpPr>
              <p:spPr bwMode="auto">
                <a:xfrm>
                  <a:off x="2041" y="1160"/>
                  <a:ext cx="360"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8" name="Rectangle 181">
                  <a:extLst>
                    <a:ext uri="{FF2B5EF4-FFF2-40B4-BE49-F238E27FC236}">
                      <a16:creationId xmlns:a16="http://schemas.microsoft.com/office/drawing/2014/main" id="{804E3C69-E782-4044-ADE9-9BD5291770C5}"/>
                    </a:ext>
                  </a:extLst>
                </p:cNvPr>
                <p:cNvSpPr>
                  <a:spLocks noChangeArrowheads="1"/>
                </p:cNvSpPr>
                <p:nvPr/>
              </p:nvSpPr>
              <p:spPr bwMode="auto">
                <a:xfrm>
                  <a:off x="2041" y="1161"/>
                  <a:ext cx="360"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9" name="Rectangle 182">
                  <a:extLst>
                    <a:ext uri="{FF2B5EF4-FFF2-40B4-BE49-F238E27FC236}">
                      <a16:creationId xmlns:a16="http://schemas.microsoft.com/office/drawing/2014/main" id="{C4274101-0A9D-1948-9B22-248D5F20812A}"/>
                    </a:ext>
                  </a:extLst>
                </p:cNvPr>
                <p:cNvSpPr>
                  <a:spLocks noChangeArrowheads="1"/>
                </p:cNvSpPr>
                <p:nvPr/>
              </p:nvSpPr>
              <p:spPr bwMode="auto">
                <a:xfrm>
                  <a:off x="2041" y="1163"/>
                  <a:ext cx="360"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0" name="Rectangle 183">
                  <a:extLst>
                    <a:ext uri="{FF2B5EF4-FFF2-40B4-BE49-F238E27FC236}">
                      <a16:creationId xmlns:a16="http://schemas.microsoft.com/office/drawing/2014/main" id="{4757BB32-0A6C-7E4E-95EA-F64940819E93}"/>
                    </a:ext>
                  </a:extLst>
                </p:cNvPr>
                <p:cNvSpPr>
                  <a:spLocks noChangeArrowheads="1"/>
                </p:cNvSpPr>
                <p:nvPr/>
              </p:nvSpPr>
              <p:spPr bwMode="auto">
                <a:xfrm>
                  <a:off x="2041" y="1164"/>
                  <a:ext cx="360"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1" name="Rectangle 184">
                  <a:extLst>
                    <a:ext uri="{FF2B5EF4-FFF2-40B4-BE49-F238E27FC236}">
                      <a16:creationId xmlns:a16="http://schemas.microsoft.com/office/drawing/2014/main" id="{9A7D138D-7E49-4541-B2FE-EDF9CFD9925A}"/>
                    </a:ext>
                  </a:extLst>
                </p:cNvPr>
                <p:cNvSpPr>
                  <a:spLocks noChangeArrowheads="1"/>
                </p:cNvSpPr>
                <p:nvPr/>
              </p:nvSpPr>
              <p:spPr bwMode="auto">
                <a:xfrm>
                  <a:off x="2041" y="1166"/>
                  <a:ext cx="360"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2" name="Rectangle 185">
                  <a:extLst>
                    <a:ext uri="{FF2B5EF4-FFF2-40B4-BE49-F238E27FC236}">
                      <a16:creationId xmlns:a16="http://schemas.microsoft.com/office/drawing/2014/main" id="{94EDEB57-FCFF-1B4D-82A5-A73D838E4989}"/>
                    </a:ext>
                  </a:extLst>
                </p:cNvPr>
                <p:cNvSpPr>
                  <a:spLocks noChangeArrowheads="1"/>
                </p:cNvSpPr>
                <p:nvPr/>
              </p:nvSpPr>
              <p:spPr bwMode="auto">
                <a:xfrm>
                  <a:off x="2041" y="1167"/>
                  <a:ext cx="360"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3" name="Rectangle 186">
                  <a:extLst>
                    <a:ext uri="{FF2B5EF4-FFF2-40B4-BE49-F238E27FC236}">
                      <a16:creationId xmlns:a16="http://schemas.microsoft.com/office/drawing/2014/main" id="{545CF128-8629-E448-A05E-CFA3E1606E85}"/>
                    </a:ext>
                  </a:extLst>
                </p:cNvPr>
                <p:cNvSpPr>
                  <a:spLocks noChangeArrowheads="1"/>
                </p:cNvSpPr>
                <p:nvPr/>
              </p:nvSpPr>
              <p:spPr bwMode="auto">
                <a:xfrm>
                  <a:off x="2041" y="1168"/>
                  <a:ext cx="360"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4" name="Rectangle 187">
                  <a:extLst>
                    <a:ext uri="{FF2B5EF4-FFF2-40B4-BE49-F238E27FC236}">
                      <a16:creationId xmlns:a16="http://schemas.microsoft.com/office/drawing/2014/main" id="{B280E2A6-2C38-F647-A864-73AA087EC15A}"/>
                    </a:ext>
                  </a:extLst>
                </p:cNvPr>
                <p:cNvSpPr>
                  <a:spLocks noChangeArrowheads="1"/>
                </p:cNvSpPr>
                <p:nvPr/>
              </p:nvSpPr>
              <p:spPr bwMode="auto">
                <a:xfrm>
                  <a:off x="2041" y="1170"/>
                  <a:ext cx="360"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5" name="Rectangle 188">
                  <a:extLst>
                    <a:ext uri="{FF2B5EF4-FFF2-40B4-BE49-F238E27FC236}">
                      <a16:creationId xmlns:a16="http://schemas.microsoft.com/office/drawing/2014/main" id="{C3B8F63F-0DF3-3545-96E1-52D5F52C7044}"/>
                    </a:ext>
                  </a:extLst>
                </p:cNvPr>
                <p:cNvSpPr>
                  <a:spLocks noChangeArrowheads="1"/>
                </p:cNvSpPr>
                <p:nvPr/>
              </p:nvSpPr>
              <p:spPr bwMode="auto">
                <a:xfrm>
                  <a:off x="2041" y="1171"/>
                  <a:ext cx="360"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6" name="Rectangle 189">
                  <a:extLst>
                    <a:ext uri="{FF2B5EF4-FFF2-40B4-BE49-F238E27FC236}">
                      <a16:creationId xmlns:a16="http://schemas.microsoft.com/office/drawing/2014/main" id="{4166D925-37AD-5843-9BF7-A03258979F8A}"/>
                    </a:ext>
                  </a:extLst>
                </p:cNvPr>
                <p:cNvSpPr>
                  <a:spLocks noChangeArrowheads="1"/>
                </p:cNvSpPr>
                <p:nvPr/>
              </p:nvSpPr>
              <p:spPr bwMode="auto">
                <a:xfrm>
                  <a:off x="2041" y="1173"/>
                  <a:ext cx="360"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7" name="Rectangle 190">
                  <a:extLst>
                    <a:ext uri="{FF2B5EF4-FFF2-40B4-BE49-F238E27FC236}">
                      <a16:creationId xmlns:a16="http://schemas.microsoft.com/office/drawing/2014/main" id="{7EEAD9FE-34CC-FF40-B39B-C799CF84970A}"/>
                    </a:ext>
                  </a:extLst>
                </p:cNvPr>
                <p:cNvSpPr>
                  <a:spLocks noChangeArrowheads="1"/>
                </p:cNvSpPr>
                <p:nvPr/>
              </p:nvSpPr>
              <p:spPr bwMode="auto">
                <a:xfrm>
                  <a:off x="2041" y="1174"/>
                  <a:ext cx="360"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8" name="Rectangle 191">
                  <a:extLst>
                    <a:ext uri="{FF2B5EF4-FFF2-40B4-BE49-F238E27FC236}">
                      <a16:creationId xmlns:a16="http://schemas.microsoft.com/office/drawing/2014/main" id="{7467DCC4-E7CF-1940-B418-75DA259C393E}"/>
                    </a:ext>
                  </a:extLst>
                </p:cNvPr>
                <p:cNvSpPr>
                  <a:spLocks noChangeArrowheads="1"/>
                </p:cNvSpPr>
                <p:nvPr/>
              </p:nvSpPr>
              <p:spPr bwMode="auto">
                <a:xfrm>
                  <a:off x="2041" y="1176"/>
                  <a:ext cx="360"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9" name="Rectangle 192">
                  <a:extLst>
                    <a:ext uri="{FF2B5EF4-FFF2-40B4-BE49-F238E27FC236}">
                      <a16:creationId xmlns:a16="http://schemas.microsoft.com/office/drawing/2014/main" id="{FA8E4799-48A6-4E47-A364-4ED48A121E5B}"/>
                    </a:ext>
                  </a:extLst>
                </p:cNvPr>
                <p:cNvSpPr>
                  <a:spLocks noChangeArrowheads="1"/>
                </p:cNvSpPr>
                <p:nvPr/>
              </p:nvSpPr>
              <p:spPr bwMode="auto">
                <a:xfrm>
                  <a:off x="2041" y="1177"/>
                  <a:ext cx="360"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0" name="Rectangle 193">
                  <a:extLst>
                    <a:ext uri="{FF2B5EF4-FFF2-40B4-BE49-F238E27FC236}">
                      <a16:creationId xmlns:a16="http://schemas.microsoft.com/office/drawing/2014/main" id="{36C1651D-9D77-B84A-B542-C8B85E912EB2}"/>
                    </a:ext>
                  </a:extLst>
                </p:cNvPr>
                <p:cNvSpPr>
                  <a:spLocks noChangeArrowheads="1"/>
                </p:cNvSpPr>
                <p:nvPr/>
              </p:nvSpPr>
              <p:spPr bwMode="auto">
                <a:xfrm>
                  <a:off x="2041" y="1178"/>
                  <a:ext cx="360"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1" name="Rectangle 194">
                  <a:extLst>
                    <a:ext uri="{FF2B5EF4-FFF2-40B4-BE49-F238E27FC236}">
                      <a16:creationId xmlns:a16="http://schemas.microsoft.com/office/drawing/2014/main" id="{0038480D-44D9-BC4C-944F-ADEAAF8AE811}"/>
                    </a:ext>
                  </a:extLst>
                </p:cNvPr>
                <p:cNvSpPr>
                  <a:spLocks noChangeArrowheads="1"/>
                </p:cNvSpPr>
                <p:nvPr/>
              </p:nvSpPr>
              <p:spPr bwMode="auto">
                <a:xfrm>
                  <a:off x="2041" y="1179"/>
                  <a:ext cx="360"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2" name="Rectangle 195">
                  <a:extLst>
                    <a:ext uri="{FF2B5EF4-FFF2-40B4-BE49-F238E27FC236}">
                      <a16:creationId xmlns:a16="http://schemas.microsoft.com/office/drawing/2014/main" id="{A2818584-C7C7-4B42-8697-EBAFA77E9C69}"/>
                    </a:ext>
                  </a:extLst>
                </p:cNvPr>
                <p:cNvSpPr>
                  <a:spLocks noChangeArrowheads="1"/>
                </p:cNvSpPr>
                <p:nvPr/>
              </p:nvSpPr>
              <p:spPr bwMode="auto">
                <a:xfrm>
                  <a:off x="2041" y="1181"/>
                  <a:ext cx="360"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3" name="Rectangle 196">
                  <a:extLst>
                    <a:ext uri="{FF2B5EF4-FFF2-40B4-BE49-F238E27FC236}">
                      <a16:creationId xmlns:a16="http://schemas.microsoft.com/office/drawing/2014/main" id="{E56501AA-B08B-4C47-86BB-597CCE77F80D}"/>
                    </a:ext>
                  </a:extLst>
                </p:cNvPr>
                <p:cNvSpPr>
                  <a:spLocks noChangeArrowheads="1"/>
                </p:cNvSpPr>
                <p:nvPr/>
              </p:nvSpPr>
              <p:spPr bwMode="auto">
                <a:xfrm>
                  <a:off x="2041" y="1183"/>
                  <a:ext cx="360"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4" name="Rectangle 197">
                  <a:extLst>
                    <a:ext uri="{FF2B5EF4-FFF2-40B4-BE49-F238E27FC236}">
                      <a16:creationId xmlns:a16="http://schemas.microsoft.com/office/drawing/2014/main" id="{1DCF37D1-CE3B-BF42-A829-7E1017D68589}"/>
                    </a:ext>
                  </a:extLst>
                </p:cNvPr>
                <p:cNvSpPr>
                  <a:spLocks noChangeArrowheads="1"/>
                </p:cNvSpPr>
                <p:nvPr/>
              </p:nvSpPr>
              <p:spPr bwMode="auto">
                <a:xfrm>
                  <a:off x="2041" y="1184"/>
                  <a:ext cx="360"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5" name="Rectangle 198">
                  <a:extLst>
                    <a:ext uri="{FF2B5EF4-FFF2-40B4-BE49-F238E27FC236}">
                      <a16:creationId xmlns:a16="http://schemas.microsoft.com/office/drawing/2014/main" id="{EA75BBA3-7038-7140-AB65-4C917F504628}"/>
                    </a:ext>
                  </a:extLst>
                </p:cNvPr>
                <p:cNvSpPr>
                  <a:spLocks noChangeArrowheads="1"/>
                </p:cNvSpPr>
                <p:nvPr/>
              </p:nvSpPr>
              <p:spPr bwMode="auto">
                <a:xfrm>
                  <a:off x="2041" y="1185"/>
                  <a:ext cx="360"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6" name="Rectangle 199">
                  <a:extLst>
                    <a:ext uri="{FF2B5EF4-FFF2-40B4-BE49-F238E27FC236}">
                      <a16:creationId xmlns:a16="http://schemas.microsoft.com/office/drawing/2014/main" id="{E737C411-1F14-BB47-80D5-BD5640B7DFD8}"/>
                    </a:ext>
                  </a:extLst>
                </p:cNvPr>
                <p:cNvSpPr>
                  <a:spLocks noChangeArrowheads="1"/>
                </p:cNvSpPr>
                <p:nvPr/>
              </p:nvSpPr>
              <p:spPr bwMode="auto">
                <a:xfrm>
                  <a:off x="2041" y="1186"/>
                  <a:ext cx="360"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7" name="Rectangle 200">
                  <a:extLst>
                    <a:ext uri="{FF2B5EF4-FFF2-40B4-BE49-F238E27FC236}">
                      <a16:creationId xmlns:a16="http://schemas.microsoft.com/office/drawing/2014/main" id="{70B01874-65DC-3D49-8DB0-0C8CD3936C78}"/>
                    </a:ext>
                  </a:extLst>
                </p:cNvPr>
                <p:cNvSpPr>
                  <a:spLocks noChangeArrowheads="1"/>
                </p:cNvSpPr>
                <p:nvPr/>
              </p:nvSpPr>
              <p:spPr bwMode="auto">
                <a:xfrm>
                  <a:off x="2041" y="1188"/>
                  <a:ext cx="360"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8" name="Rectangle 201">
                  <a:extLst>
                    <a:ext uri="{FF2B5EF4-FFF2-40B4-BE49-F238E27FC236}">
                      <a16:creationId xmlns:a16="http://schemas.microsoft.com/office/drawing/2014/main" id="{EA712C86-8A98-AE4F-81CD-0BEBB5B41DFF}"/>
                    </a:ext>
                  </a:extLst>
                </p:cNvPr>
                <p:cNvSpPr>
                  <a:spLocks noChangeArrowheads="1"/>
                </p:cNvSpPr>
                <p:nvPr/>
              </p:nvSpPr>
              <p:spPr bwMode="auto">
                <a:xfrm>
                  <a:off x="2041" y="1190"/>
                  <a:ext cx="360"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9" name="Rectangle 202">
                  <a:extLst>
                    <a:ext uri="{FF2B5EF4-FFF2-40B4-BE49-F238E27FC236}">
                      <a16:creationId xmlns:a16="http://schemas.microsoft.com/office/drawing/2014/main" id="{97B523EA-8EFD-9F48-9857-70304EEB4C57}"/>
                    </a:ext>
                  </a:extLst>
                </p:cNvPr>
                <p:cNvSpPr>
                  <a:spLocks noChangeArrowheads="1"/>
                </p:cNvSpPr>
                <p:nvPr/>
              </p:nvSpPr>
              <p:spPr bwMode="auto">
                <a:xfrm>
                  <a:off x="2041" y="1191"/>
                  <a:ext cx="360"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0" name="Rectangle 203">
                  <a:extLst>
                    <a:ext uri="{FF2B5EF4-FFF2-40B4-BE49-F238E27FC236}">
                      <a16:creationId xmlns:a16="http://schemas.microsoft.com/office/drawing/2014/main" id="{BE68836E-2D9E-E14B-B4AF-5AEF31E0E349}"/>
                    </a:ext>
                  </a:extLst>
                </p:cNvPr>
                <p:cNvSpPr>
                  <a:spLocks noChangeArrowheads="1"/>
                </p:cNvSpPr>
                <p:nvPr/>
              </p:nvSpPr>
              <p:spPr bwMode="auto">
                <a:xfrm>
                  <a:off x="2041" y="1192"/>
                  <a:ext cx="360"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1" name="Rectangle 204">
                  <a:extLst>
                    <a:ext uri="{FF2B5EF4-FFF2-40B4-BE49-F238E27FC236}">
                      <a16:creationId xmlns:a16="http://schemas.microsoft.com/office/drawing/2014/main" id="{F5F4089C-4184-D44A-8755-4E6F31868C76}"/>
                    </a:ext>
                  </a:extLst>
                </p:cNvPr>
                <p:cNvSpPr>
                  <a:spLocks noChangeArrowheads="1"/>
                </p:cNvSpPr>
                <p:nvPr/>
              </p:nvSpPr>
              <p:spPr bwMode="auto">
                <a:xfrm>
                  <a:off x="2041" y="1194"/>
                  <a:ext cx="36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2" name="Rectangle 205">
                  <a:extLst>
                    <a:ext uri="{FF2B5EF4-FFF2-40B4-BE49-F238E27FC236}">
                      <a16:creationId xmlns:a16="http://schemas.microsoft.com/office/drawing/2014/main" id="{9786CBC0-A366-B240-B436-3D8C8D61DA79}"/>
                    </a:ext>
                  </a:extLst>
                </p:cNvPr>
                <p:cNvSpPr>
                  <a:spLocks noChangeArrowheads="1"/>
                </p:cNvSpPr>
                <p:nvPr/>
              </p:nvSpPr>
              <p:spPr bwMode="auto">
                <a:xfrm>
                  <a:off x="2041" y="1195"/>
                  <a:ext cx="360"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3" name="Freeform 206">
                  <a:extLst>
                    <a:ext uri="{FF2B5EF4-FFF2-40B4-BE49-F238E27FC236}">
                      <a16:creationId xmlns:a16="http://schemas.microsoft.com/office/drawing/2014/main" id="{B1B6E358-F18A-734D-8F4F-F74AFF6F94B1}"/>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64" name="Rectangle 207">
                  <a:extLst>
                    <a:ext uri="{FF2B5EF4-FFF2-40B4-BE49-F238E27FC236}">
                      <a16:creationId xmlns:a16="http://schemas.microsoft.com/office/drawing/2014/main" id="{3A85E46A-07F2-3C43-B911-3FCFCFB8E8EF}"/>
                    </a:ext>
                  </a:extLst>
                </p:cNvPr>
                <p:cNvSpPr>
                  <a:spLocks noChangeArrowheads="1"/>
                </p:cNvSpPr>
                <p:nvPr/>
              </p:nvSpPr>
              <p:spPr bwMode="auto">
                <a:xfrm>
                  <a:off x="2041" y="1131"/>
                  <a:ext cx="360"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5" name="Rectangle 208">
                  <a:extLst>
                    <a:ext uri="{FF2B5EF4-FFF2-40B4-BE49-F238E27FC236}">
                      <a16:creationId xmlns:a16="http://schemas.microsoft.com/office/drawing/2014/main" id="{EDDD2B63-F525-6E43-9628-568C114DEBEB}"/>
                    </a:ext>
                  </a:extLst>
                </p:cNvPr>
                <p:cNvSpPr>
                  <a:spLocks noChangeArrowheads="1"/>
                </p:cNvSpPr>
                <p:nvPr/>
              </p:nvSpPr>
              <p:spPr bwMode="auto">
                <a:xfrm>
                  <a:off x="2041" y="1140"/>
                  <a:ext cx="360"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6" name="Rectangle 209">
                  <a:extLst>
                    <a:ext uri="{FF2B5EF4-FFF2-40B4-BE49-F238E27FC236}">
                      <a16:creationId xmlns:a16="http://schemas.microsoft.com/office/drawing/2014/main" id="{090B8136-D8FE-0B44-8309-FE99BF336DE5}"/>
                    </a:ext>
                  </a:extLst>
                </p:cNvPr>
                <p:cNvSpPr>
                  <a:spLocks noChangeArrowheads="1"/>
                </p:cNvSpPr>
                <p:nvPr/>
              </p:nvSpPr>
              <p:spPr bwMode="auto">
                <a:xfrm>
                  <a:off x="2041" y="1142"/>
                  <a:ext cx="360"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7" name="Rectangle 210">
                  <a:extLst>
                    <a:ext uri="{FF2B5EF4-FFF2-40B4-BE49-F238E27FC236}">
                      <a16:creationId xmlns:a16="http://schemas.microsoft.com/office/drawing/2014/main" id="{B4C3743B-C6AC-B048-B2D4-D092B8BD8A8E}"/>
                    </a:ext>
                  </a:extLst>
                </p:cNvPr>
                <p:cNvSpPr>
                  <a:spLocks noChangeArrowheads="1"/>
                </p:cNvSpPr>
                <p:nvPr/>
              </p:nvSpPr>
              <p:spPr bwMode="auto">
                <a:xfrm>
                  <a:off x="2041" y="1143"/>
                  <a:ext cx="360"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8" name="Rectangle 211">
                  <a:extLst>
                    <a:ext uri="{FF2B5EF4-FFF2-40B4-BE49-F238E27FC236}">
                      <a16:creationId xmlns:a16="http://schemas.microsoft.com/office/drawing/2014/main" id="{203C2AAD-B336-0747-BC55-F7DD524A7B9A}"/>
                    </a:ext>
                  </a:extLst>
                </p:cNvPr>
                <p:cNvSpPr>
                  <a:spLocks noChangeArrowheads="1"/>
                </p:cNvSpPr>
                <p:nvPr/>
              </p:nvSpPr>
              <p:spPr bwMode="auto">
                <a:xfrm>
                  <a:off x="2041" y="1145"/>
                  <a:ext cx="360"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9" name="Rectangle 212">
                  <a:extLst>
                    <a:ext uri="{FF2B5EF4-FFF2-40B4-BE49-F238E27FC236}">
                      <a16:creationId xmlns:a16="http://schemas.microsoft.com/office/drawing/2014/main" id="{099AB2A7-EB40-9E49-8659-B73F651D9519}"/>
                    </a:ext>
                  </a:extLst>
                </p:cNvPr>
                <p:cNvSpPr>
                  <a:spLocks noChangeArrowheads="1"/>
                </p:cNvSpPr>
                <p:nvPr/>
              </p:nvSpPr>
              <p:spPr bwMode="auto">
                <a:xfrm>
                  <a:off x="2041" y="1146"/>
                  <a:ext cx="360"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0" name="Rectangle 213">
                  <a:extLst>
                    <a:ext uri="{FF2B5EF4-FFF2-40B4-BE49-F238E27FC236}">
                      <a16:creationId xmlns:a16="http://schemas.microsoft.com/office/drawing/2014/main" id="{E459B816-EBD4-5D4F-8853-A62D1612A32A}"/>
                    </a:ext>
                  </a:extLst>
                </p:cNvPr>
                <p:cNvSpPr>
                  <a:spLocks noChangeArrowheads="1"/>
                </p:cNvSpPr>
                <p:nvPr/>
              </p:nvSpPr>
              <p:spPr bwMode="auto">
                <a:xfrm>
                  <a:off x="2041" y="1147"/>
                  <a:ext cx="360"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1" name="Rectangle 214">
                  <a:extLst>
                    <a:ext uri="{FF2B5EF4-FFF2-40B4-BE49-F238E27FC236}">
                      <a16:creationId xmlns:a16="http://schemas.microsoft.com/office/drawing/2014/main" id="{6B89B97F-50D1-DA43-AFDF-D1D0EFD8B8FA}"/>
                    </a:ext>
                  </a:extLst>
                </p:cNvPr>
                <p:cNvSpPr>
                  <a:spLocks noChangeArrowheads="1"/>
                </p:cNvSpPr>
                <p:nvPr/>
              </p:nvSpPr>
              <p:spPr bwMode="auto">
                <a:xfrm>
                  <a:off x="2041" y="1149"/>
                  <a:ext cx="360"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2" name="Rectangle 215">
                  <a:extLst>
                    <a:ext uri="{FF2B5EF4-FFF2-40B4-BE49-F238E27FC236}">
                      <a16:creationId xmlns:a16="http://schemas.microsoft.com/office/drawing/2014/main" id="{05E50AEE-2B91-714D-A559-04C828EC6FAE}"/>
                    </a:ext>
                  </a:extLst>
                </p:cNvPr>
                <p:cNvSpPr>
                  <a:spLocks noChangeArrowheads="1"/>
                </p:cNvSpPr>
                <p:nvPr/>
              </p:nvSpPr>
              <p:spPr bwMode="auto">
                <a:xfrm>
                  <a:off x="2041" y="1151"/>
                  <a:ext cx="360"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3" name="Rectangle 216">
                  <a:extLst>
                    <a:ext uri="{FF2B5EF4-FFF2-40B4-BE49-F238E27FC236}">
                      <a16:creationId xmlns:a16="http://schemas.microsoft.com/office/drawing/2014/main" id="{92BD884C-8F95-5C47-82C9-B8DDCDADBD09}"/>
                    </a:ext>
                  </a:extLst>
                </p:cNvPr>
                <p:cNvSpPr>
                  <a:spLocks noChangeArrowheads="1"/>
                </p:cNvSpPr>
                <p:nvPr/>
              </p:nvSpPr>
              <p:spPr bwMode="auto">
                <a:xfrm>
                  <a:off x="2041" y="1152"/>
                  <a:ext cx="360"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4" name="Rectangle 217">
                  <a:extLst>
                    <a:ext uri="{FF2B5EF4-FFF2-40B4-BE49-F238E27FC236}">
                      <a16:creationId xmlns:a16="http://schemas.microsoft.com/office/drawing/2014/main" id="{DDB6FBFE-2CBC-4A43-9192-3BF66EA2742B}"/>
                    </a:ext>
                  </a:extLst>
                </p:cNvPr>
                <p:cNvSpPr>
                  <a:spLocks noChangeArrowheads="1"/>
                </p:cNvSpPr>
                <p:nvPr/>
              </p:nvSpPr>
              <p:spPr bwMode="auto">
                <a:xfrm>
                  <a:off x="2041" y="1153"/>
                  <a:ext cx="360"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5" name="Rectangle 218">
                  <a:extLst>
                    <a:ext uri="{FF2B5EF4-FFF2-40B4-BE49-F238E27FC236}">
                      <a16:creationId xmlns:a16="http://schemas.microsoft.com/office/drawing/2014/main" id="{C4D8C480-0504-7349-BB67-612FB4FB6FEB}"/>
                    </a:ext>
                  </a:extLst>
                </p:cNvPr>
                <p:cNvSpPr>
                  <a:spLocks noChangeArrowheads="1"/>
                </p:cNvSpPr>
                <p:nvPr/>
              </p:nvSpPr>
              <p:spPr bwMode="auto">
                <a:xfrm>
                  <a:off x="2041" y="1154"/>
                  <a:ext cx="360"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6" name="Rectangle 219">
                  <a:extLst>
                    <a:ext uri="{FF2B5EF4-FFF2-40B4-BE49-F238E27FC236}">
                      <a16:creationId xmlns:a16="http://schemas.microsoft.com/office/drawing/2014/main" id="{0DF5A14A-CA7C-EE40-9BA3-3737C4609801}"/>
                    </a:ext>
                  </a:extLst>
                </p:cNvPr>
                <p:cNvSpPr>
                  <a:spLocks noChangeArrowheads="1"/>
                </p:cNvSpPr>
                <p:nvPr/>
              </p:nvSpPr>
              <p:spPr bwMode="auto">
                <a:xfrm>
                  <a:off x="2041" y="1156"/>
                  <a:ext cx="360"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7" name="Rectangle 220">
                  <a:extLst>
                    <a:ext uri="{FF2B5EF4-FFF2-40B4-BE49-F238E27FC236}">
                      <a16:creationId xmlns:a16="http://schemas.microsoft.com/office/drawing/2014/main" id="{3D9595A2-61CD-E348-ABBE-35AD7E40DB63}"/>
                    </a:ext>
                  </a:extLst>
                </p:cNvPr>
                <p:cNvSpPr>
                  <a:spLocks noChangeArrowheads="1"/>
                </p:cNvSpPr>
                <p:nvPr/>
              </p:nvSpPr>
              <p:spPr bwMode="auto">
                <a:xfrm>
                  <a:off x="2041" y="1157"/>
                  <a:ext cx="360"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8" name="Rectangle 221">
                  <a:extLst>
                    <a:ext uri="{FF2B5EF4-FFF2-40B4-BE49-F238E27FC236}">
                      <a16:creationId xmlns:a16="http://schemas.microsoft.com/office/drawing/2014/main" id="{EA1DE66D-F898-8748-B541-56B9CFA0E8A5}"/>
                    </a:ext>
                  </a:extLst>
                </p:cNvPr>
                <p:cNvSpPr>
                  <a:spLocks noChangeArrowheads="1"/>
                </p:cNvSpPr>
                <p:nvPr/>
              </p:nvSpPr>
              <p:spPr bwMode="auto">
                <a:xfrm>
                  <a:off x="2041" y="1159"/>
                  <a:ext cx="360"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9" name="Rectangle 222">
                  <a:extLst>
                    <a:ext uri="{FF2B5EF4-FFF2-40B4-BE49-F238E27FC236}">
                      <a16:creationId xmlns:a16="http://schemas.microsoft.com/office/drawing/2014/main" id="{0A399BF0-08DC-0B47-B672-6476D599FEF6}"/>
                    </a:ext>
                  </a:extLst>
                </p:cNvPr>
                <p:cNvSpPr>
                  <a:spLocks noChangeArrowheads="1"/>
                </p:cNvSpPr>
                <p:nvPr/>
              </p:nvSpPr>
              <p:spPr bwMode="auto">
                <a:xfrm>
                  <a:off x="2041" y="1160"/>
                  <a:ext cx="360"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0" name="Rectangle 223">
                  <a:extLst>
                    <a:ext uri="{FF2B5EF4-FFF2-40B4-BE49-F238E27FC236}">
                      <a16:creationId xmlns:a16="http://schemas.microsoft.com/office/drawing/2014/main" id="{F13BC279-C7E0-CC47-AC18-F67D6983F0F1}"/>
                    </a:ext>
                  </a:extLst>
                </p:cNvPr>
                <p:cNvSpPr>
                  <a:spLocks noChangeArrowheads="1"/>
                </p:cNvSpPr>
                <p:nvPr/>
              </p:nvSpPr>
              <p:spPr bwMode="auto">
                <a:xfrm>
                  <a:off x="2041" y="1161"/>
                  <a:ext cx="360"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1" name="Rectangle 224">
                  <a:extLst>
                    <a:ext uri="{FF2B5EF4-FFF2-40B4-BE49-F238E27FC236}">
                      <a16:creationId xmlns:a16="http://schemas.microsoft.com/office/drawing/2014/main" id="{CE5A2214-5DCF-3C41-BE15-605EA2D6E20E}"/>
                    </a:ext>
                  </a:extLst>
                </p:cNvPr>
                <p:cNvSpPr>
                  <a:spLocks noChangeArrowheads="1"/>
                </p:cNvSpPr>
                <p:nvPr/>
              </p:nvSpPr>
              <p:spPr bwMode="auto">
                <a:xfrm>
                  <a:off x="2041" y="1163"/>
                  <a:ext cx="360"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2" name="Rectangle 225">
                  <a:extLst>
                    <a:ext uri="{FF2B5EF4-FFF2-40B4-BE49-F238E27FC236}">
                      <a16:creationId xmlns:a16="http://schemas.microsoft.com/office/drawing/2014/main" id="{FC608E63-EAB5-9B4F-BCB2-AF0A44765AE1}"/>
                    </a:ext>
                  </a:extLst>
                </p:cNvPr>
                <p:cNvSpPr>
                  <a:spLocks noChangeArrowheads="1"/>
                </p:cNvSpPr>
                <p:nvPr/>
              </p:nvSpPr>
              <p:spPr bwMode="auto">
                <a:xfrm>
                  <a:off x="2041" y="1164"/>
                  <a:ext cx="360"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3" name="Rectangle 226">
                  <a:extLst>
                    <a:ext uri="{FF2B5EF4-FFF2-40B4-BE49-F238E27FC236}">
                      <a16:creationId xmlns:a16="http://schemas.microsoft.com/office/drawing/2014/main" id="{C628177C-91E9-DB4A-97FB-9148883BD495}"/>
                    </a:ext>
                  </a:extLst>
                </p:cNvPr>
                <p:cNvSpPr>
                  <a:spLocks noChangeArrowheads="1"/>
                </p:cNvSpPr>
                <p:nvPr/>
              </p:nvSpPr>
              <p:spPr bwMode="auto">
                <a:xfrm>
                  <a:off x="2041" y="1166"/>
                  <a:ext cx="360"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4" name="Rectangle 227">
                  <a:extLst>
                    <a:ext uri="{FF2B5EF4-FFF2-40B4-BE49-F238E27FC236}">
                      <a16:creationId xmlns:a16="http://schemas.microsoft.com/office/drawing/2014/main" id="{B514FA78-2918-D84E-93E8-64973C06F5CE}"/>
                    </a:ext>
                  </a:extLst>
                </p:cNvPr>
                <p:cNvSpPr>
                  <a:spLocks noChangeArrowheads="1"/>
                </p:cNvSpPr>
                <p:nvPr/>
              </p:nvSpPr>
              <p:spPr bwMode="auto">
                <a:xfrm>
                  <a:off x="2041" y="1167"/>
                  <a:ext cx="360"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5" name="Rectangle 228">
                  <a:extLst>
                    <a:ext uri="{FF2B5EF4-FFF2-40B4-BE49-F238E27FC236}">
                      <a16:creationId xmlns:a16="http://schemas.microsoft.com/office/drawing/2014/main" id="{4584B7BE-5A78-F94A-BE59-D3F614CAEE29}"/>
                    </a:ext>
                  </a:extLst>
                </p:cNvPr>
                <p:cNvSpPr>
                  <a:spLocks noChangeArrowheads="1"/>
                </p:cNvSpPr>
                <p:nvPr/>
              </p:nvSpPr>
              <p:spPr bwMode="auto">
                <a:xfrm>
                  <a:off x="2041" y="1168"/>
                  <a:ext cx="360"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6" name="Rectangle 229">
                  <a:extLst>
                    <a:ext uri="{FF2B5EF4-FFF2-40B4-BE49-F238E27FC236}">
                      <a16:creationId xmlns:a16="http://schemas.microsoft.com/office/drawing/2014/main" id="{4AC2C595-84D2-6047-A0BD-3A4AA001CFDC}"/>
                    </a:ext>
                  </a:extLst>
                </p:cNvPr>
                <p:cNvSpPr>
                  <a:spLocks noChangeArrowheads="1"/>
                </p:cNvSpPr>
                <p:nvPr/>
              </p:nvSpPr>
              <p:spPr bwMode="auto">
                <a:xfrm>
                  <a:off x="2041" y="1170"/>
                  <a:ext cx="360"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7" name="Rectangle 230">
                  <a:extLst>
                    <a:ext uri="{FF2B5EF4-FFF2-40B4-BE49-F238E27FC236}">
                      <a16:creationId xmlns:a16="http://schemas.microsoft.com/office/drawing/2014/main" id="{23724FB9-6BE7-E449-A655-C4FB00927847}"/>
                    </a:ext>
                  </a:extLst>
                </p:cNvPr>
                <p:cNvSpPr>
                  <a:spLocks noChangeArrowheads="1"/>
                </p:cNvSpPr>
                <p:nvPr/>
              </p:nvSpPr>
              <p:spPr bwMode="auto">
                <a:xfrm>
                  <a:off x="2041" y="1171"/>
                  <a:ext cx="360"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8" name="Rectangle 231">
                  <a:extLst>
                    <a:ext uri="{FF2B5EF4-FFF2-40B4-BE49-F238E27FC236}">
                      <a16:creationId xmlns:a16="http://schemas.microsoft.com/office/drawing/2014/main" id="{CCB4A571-58E2-794A-BAF9-A4671C95EAEC}"/>
                    </a:ext>
                  </a:extLst>
                </p:cNvPr>
                <p:cNvSpPr>
                  <a:spLocks noChangeArrowheads="1"/>
                </p:cNvSpPr>
                <p:nvPr/>
              </p:nvSpPr>
              <p:spPr bwMode="auto">
                <a:xfrm>
                  <a:off x="2041" y="1173"/>
                  <a:ext cx="360"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9" name="Rectangle 232">
                  <a:extLst>
                    <a:ext uri="{FF2B5EF4-FFF2-40B4-BE49-F238E27FC236}">
                      <a16:creationId xmlns:a16="http://schemas.microsoft.com/office/drawing/2014/main" id="{10CE1208-4814-D748-9B63-A6A7ACF81E6B}"/>
                    </a:ext>
                  </a:extLst>
                </p:cNvPr>
                <p:cNvSpPr>
                  <a:spLocks noChangeArrowheads="1"/>
                </p:cNvSpPr>
                <p:nvPr/>
              </p:nvSpPr>
              <p:spPr bwMode="auto">
                <a:xfrm>
                  <a:off x="2041" y="1174"/>
                  <a:ext cx="360"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0" name="Rectangle 233">
                  <a:extLst>
                    <a:ext uri="{FF2B5EF4-FFF2-40B4-BE49-F238E27FC236}">
                      <a16:creationId xmlns:a16="http://schemas.microsoft.com/office/drawing/2014/main" id="{7ECB2461-95B7-B646-845B-454A6086DEA9}"/>
                    </a:ext>
                  </a:extLst>
                </p:cNvPr>
                <p:cNvSpPr>
                  <a:spLocks noChangeArrowheads="1"/>
                </p:cNvSpPr>
                <p:nvPr/>
              </p:nvSpPr>
              <p:spPr bwMode="auto">
                <a:xfrm>
                  <a:off x="2041" y="1176"/>
                  <a:ext cx="360"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1" name="Rectangle 234">
                  <a:extLst>
                    <a:ext uri="{FF2B5EF4-FFF2-40B4-BE49-F238E27FC236}">
                      <a16:creationId xmlns:a16="http://schemas.microsoft.com/office/drawing/2014/main" id="{4D86A8B2-1085-C34C-BB21-0A99D01711EA}"/>
                    </a:ext>
                  </a:extLst>
                </p:cNvPr>
                <p:cNvSpPr>
                  <a:spLocks noChangeArrowheads="1"/>
                </p:cNvSpPr>
                <p:nvPr/>
              </p:nvSpPr>
              <p:spPr bwMode="auto">
                <a:xfrm>
                  <a:off x="2041" y="1177"/>
                  <a:ext cx="360"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2" name="Rectangle 235">
                  <a:extLst>
                    <a:ext uri="{FF2B5EF4-FFF2-40B4-BE49-F238E27FC236}">
                      <a16:creationId xmlns:a16="http://schemas.microsoft.com/office/drawing/2014/main" id="{47F77F64-981E-DC47-BB8F-A79ADF257D1A}"/>
                    </a:ext>
                  </a:extLst>
                </p:cNvPr>
                <p:cNvSpPr>
                  <a:spLocks noChangeArrowheads="1"/>
                </p:cNvSpPr>
                <p:nvPr/>
              </p:nvSpPr>
              <p:spPr bwMode="auto">
                <a:xfrm>
                  <a:off x="2041" y="1178"/>
                  <a:ext cx="360"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3" name="Rectangle 236">
                  <a:extLst>
                    <a:ext uri="{FF2B5EF4-FFF2-40B4-BE49-F238E27FC236}">
                      <a16:creationId xmlns:a16="http://schemas.microsoft.com/office/drawing/2014/main" id="{CC7FEC56-DCB7-FB44-9A3C-1DADAB9D031B}"/>
                    </a:ext>
                  </a:extLst>
                </p:cNvPr>
                <p:cNvSpPr>
                  <a:spLocks noChangeArrowheads="1"/>
                </p:cNvSpPr>
                <p:nvPr/>
              </p:nvSpPr>
              <p:spPr bwMode="auto">
                <a:xfrm>
                  <a:off x="2041" y="1179"/>
                  <a:ext cx="360"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4" name="Rectangle 237">
                  <a:extLst>
                    <a:ext uri="{FF2B5EF4-FFF2-40B4-BE49-F238E27FC236}">
                      <a16:creationId xmlns:a16="http://schemas.microsoft.com/office/drawing/2014/main" id="{A6D4D3DA-0F69-7E48-A19C-9D44F1605FE7}"/>
                    </a:ext>
                  </a:extLst>
                </p:cNvPr>
                <p:cNvSpPr>
                  <a:spLocks noChangeArrowheads="1"/>
                </p:cNvSpPr>
                <p:nvPr/>
              </p:nvSpPr>
              <p:spPr bwMode="auto">
                <a:xfrm>
                  <a:off x="2041" y="1181"/>
                  <a:ext cx="360"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5" name="Rectangle 238">
                  <a:extLst>
                    <a:ext uri="{FF2B5EF4-FFF2-40B4-BE49-F238E27FC236}">
                      <a16:creationId xmlns:a16="http://schemas.microsoft.com/office/drawing/2014/main" id="{15ACDC57-F54F-C445-9149-FFF7F4BD7E74}"/>
                    </a:ext>
                  </a:extLst>
                </p:cNvPr>
                <p:cNvSpPr>
                  <a:spLocks noChangeArrowheads="1"/>
                </p:cNvSpPr>
                <p:nvPr/>
              </p:nvSpPr>
              <p:spPr bwMode="auto">
                <a:xfrm>
                  <a:off x="2041" y="1183"/>
                  <a:ext cx="360"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6" name="Rectangle 239">
                  <a:extLst>
                    <a:ext uri="{FF2B5EF4-FFF2-40B4-BE49-F238E27FC236}">
                      <a16:creationId xmlns:a16="http://schemas.microsoft.com/office/drawing/2014/main" id="{89FF01F6-321B-DD42-A923-58F07CBA2F69}"/>
                    </a:ext>
                  </a:extLst>
                </p:cNvPr>
                <p:cNvSpPr>
                  <a:spLocks noChangeArrowheads="1"/>
                </p:cNvSpPr>
                <p:nvPr/>
              </p:nvSpPr>
              <p:spPr bwMode="auto">
                <a:xfrm>
                  <a:off x="2041" y="1184"/>
                  <a:ext cx="360"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7" name="Rectangle 240">
                  <a:extLst>
                    <a:ext uri="{FF2B5EF4-FFF2-40B4-BE49-F238E27FC236}">
                      <a16:creationId xmlns:a16="http://schemas.microsoft.com/office/drawing/2014/main" id="{D14F26FD-8497-5843-9574-29ACC75FF509}"/>
                    </a:ext>
                  </a:extLst>
                </p:cNvPr>
                <p:cNvSpPr>
                  <a:spLocks noChangeArrowheads="1"/>
                </p:cNvSpPr>
                <p:nvPr/>
              </p:nvSpPr>
              <p:spPr bwMode="auto">
                <a:xfrm>
                  <a:off x="2041" y="1185"/>
                  <a:ext cx="360"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8" name="Rectangle 241">
                  <a:extLst>
                    <a:ext uri="{FF2B5EF4-FFF2-40B4-BE49-F238E27FC236}">
                      <a16:creationId xmlns:a16="http://schemas.microsoft.com/office/drawing/2014/main" id="{6EA5CC62-AB07-4F4C-91D2-9DD3C43E7E0E}"/>
                    </a:ext>
                  </a:extLst>
                </p:cNvPr>
                <p:cNvSpPr>
                  <a:spLocks noChangeArrowheads="1"/>
                </p:cNvSpPr>
                <p:nvPr/>
              </p:nvSpPr>
              <p:spPr bwMode="auto">
                <a:xfrm>
                  <a:off x="2041" y="1186"/>
                  <a:ext cx="360"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9" name="Rectangle 242">
                  <a:extLst>
                    <a:ext uri="{FF2B5EF4-FFF2-40B4-BE49-F238E27FC236}">
                      <a16:creationId xmlns:a16="http://schemas.microsoft.com/office/drawing/2014/main" id="{84B37767-4964-E64B-9EC3-F33E6C03884D}"/>
                    </a:ext>
                  </a:extLst>
                </p:cNvPr>
                <p:cNvSpPr>
                  <a:spLocks noChangeArrowheads="1"/>
                </p:cNvSpPr>
                <p:nvPr/>
              </p:nvSpPr>
              <p:spPr bwMode="auto">
                <a:xfrm>
                  <a:off x="2041" y="1188"/>
                  <a:ext cx="360"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0" name="Rectangle 243">
                  <a:extLst>
                    <a:ext uri="{FF2B5EF4-FFF2-40B4-BE49-F238E27FC236}">
                      <a16:creationId xmlns:a16="http://schemas.microsoft.com/office/drawing/2014/main" id="{CAB46979-321E-0C4E-B1A4-AD3750404966}"/>
                    </a:ext>
                  </a:extLst>
                </p:cNvPr>
                <p:cNvSpPr>
                  <a:spLocks noChangeArrowheads="1"/>
                </p:cNvSpPr>
                <p:nvPr/>
              </p:nvSpPr>
              <p:spPr bwMode="auto">
                <a:xfrm>
                  <a:off x="2041" y="1190"/>
                  <a:ext cx="360"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1" name="Rectangle 244">
                  <a:extLst>
                    <a:ext uri="{FF2B5EF4-FFF2-40B4-BE49-F238E27FC236}">
                      <a16:creationId xmlns:a16="http://schemas.microsoft.com/office/drawing/2014/main" id="{C281AA24-0DB8-7042-BDAB-335F4E83BB89}"/>
                    </a:ext>
                  </a:extLst>
                </p:cNvPr>
                <p:cNvSpPr>
                  <a:spLocks noChangeArrowheads="1"/>
                </p:cNvSpPr>
                <p:nvPr/>
              </p:nvSpPr>
              <p:spPr bwMode="auto">
                <a:xfrm>
                  <a:off x="2041" y="1191"/>
                  <a:ext cx="360"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2" name="Rectangle 245">
                  <a:extLst>
                    <a:ext uri="{FF2B5EF4-FFF2-40B4-BE49-F238E27FC236}">
                      <a16:creationId xmlns:a16="http://schemas.microsoft.com/office/drawing/2014/main" id="{1D7FBA79-726A-8747-833F-875B76CC9450}"/>
                    </a:ext>
                  </a:extLst>
                </p:cNvPr>
                <p:cNvSpPr>
                  <a:spLocks noChangeArrowheads="1"/>
                </p:cNvSpPr>
                <p:nvPr/>
              </p:nvSpPr>
              <p:spPr bwMode="auto">
                <a:xfrm>
                  <a:off x="2041" y="1192"/>
                  <a:ext cx="360"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3" name="Rectangle 246">
                  <a:extLst>
                    <a:ext uri="{FF2B5EF4-FFF2-40B4-BE49-F238E27FC236}">
                      <a16:creationId xmlns:a16="http://schemas.microsoft.com/office/drawing/2014/main" id="{E1A5D4FC-295C-0C42-A2D1-A25D7C768192}"/>
                    </a:ext>
                  </a:extLst>
                </p:cNvPr>
                <p:cNvSpPr>
                  <a:spLocks noChangeArrowheads="1"/>
                </p:cNvSpPr>
                <p:nvPr/>
              </p:nvSpPr>
              <p:spPr bwMode="auto">
                <a:xfrm>
                  <a:off x="2041" y="1194"/>
                  <a:ext cx="36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4" name="Rectangle 247">
                  <a:extLst>
                    <a:ext uri="{FF2B5EF4-FFF2-40B4-BE49-F238E27FC236}">
                      <a16:creationId xmlns:a16="http://schemas.microsoft.com/office/drawing/2014/main" id="{C9379913-C79E-3048-B356-B197824FE876}"/>
                    </a:ext>
                  </a:extLst>
                </p:cNvPr>
                <p:cNvSpPr>
                  <a:spLocks noChangeArrowheads="1"/>
                </p:cNvSpPr>
                <p:nvPr/>
              </p:nvSpPr>
              <p:spPr bwMode="auto">
                <a:xfrm>
                  <a:off x="2041" y="1195"/>
                  <a:ext cx="360"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5" name="Freeform 248">
                  <a:extLst>
                    <a:ext uri="{FF2B5EF4-FFF2-40B4-BE49-F238E27FC236}">
                      <a16:creationId xmlns:a16="http://schemas.microsoft.com/office/drawing/2014/main" id="{507B2C31-74CB-F040-B377-C1BFF9A4E1F9}"/>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306" name="Freeform 249">
                  <a:extLst>
                    <a:ext uri="{FF2B5EF4-FFF2-40B4-BE49-F238E27FC236}">
                      <a16:creationId xmlns:a16="http://schemas.microsoft.com/office/drawing/2014/main" id="{2A20040E-CAA7-A743-B59F-E1B93692560E}"/>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307" name="Rectangle 250">
                  <a:extLst>
                    <a:ext uri="{FF2B5EF4-FFF2-40B4-BE49-F238E27FC236}">
                      <a16:creationId xmlns:a16="http://schemas.microsoft.com/office/drawing/2014/main" id="{28E334A0-C889-A349-8093-8F82B12F38B1}"/>
                    </a:ext>
                  </a:extLst>
                </p:cNvPr>
                <p:cNvSpPr>
                  <a:spLocks noChangeArrowheads="1"/>
                </p:cNvSpPr>
                <p:nvPr/>
              </p:nvSpPr>
              <p:spPr bwMode="auto">
                <a:xfrm>
                  <a:off x="2407" y="1131"/>
                  <a:ext cx="111"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8" name="Rectangle 251">
                  <a:extLst>
                    <a:ext uri="{FF2B5EF4-FFF2-40B4-BE49-F238E27FC236}">
                      <a16:creationId xmlns:a16="http://schemas.microsoft.com/office/drawing/2014/main" id="{F3B01FB7-10D9-4A48-97B2-37FC6681C498}"/>
                    </a:ext>
                  </a:extLst>
                </p:cNvPr>
                <p:cNvSpPr>
                  <a:spLocks noChangeArrowheads="1"/>
                </p:cNvSpPr>
                <p:nvPr/>
              </p:nvSpPr>
              <p:spPr bwMode="auto">
                <a:xfrm>
                  <a:off x="2407" y="1140"/>
                  <a:ext cx="111"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9" name="Rectangle 252">
                  <a:extLst>
                    <a:ext uri="{FF2B5EF4-FFF2-40B4-BE49-F238E27FC236}">
                      <a16:creationId xmlns:a16="http://schemas.microsoft.com/office/drawing/2014/main" id="{06DC6CF1-11A4-084F-A2FB-DC042D426E7C}"/>
                    </a:ext>
                  </a:extLst>
                </p:cNvPr>
                <p:cNvSpPr>
                  <a:spLocks noChangeArrowheads="1"/>
                </p:cNvSpPr>
                <p:nvPr/>
              </p:nvSpPr>
              <p:spPr bwMode="auto">
                <a:xfrm>
                  <a:off x="2407" y="1142"/>
                  <a:ext cx="111"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0" name="Rectangle 253">
                  <a:extLst>
                    <a:ext uri="{FF2B5EF4-FFF2-40B4-BE49-F238E27FC236}">
                      <a16:creationId xmlns:a16="http://schemas.microsoft.com/office/drawing/2014/main" id="{FBE16AD2-4B56-D840-A504-238804541E0F}"/>
                    </a:ext>
                  </a:extLst>
                </p:cNvPr>
                <p:cNvSpPr>
                  <a:spLocks noChangeArrowheads="1"/>
                </p:cNvSpPr>
                <p:nvPr/>
              </p:nvSpPr>
              <p:spPr bwMode="auto">
                <a:xfrm>
                  <a:off x="2407" y="1143"/>
                  <a:ext cx="111"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1" name="Rectangle 254">
                  <a:extLst>
                    <a:ext uri="{FF2B5EF4-FFF2-40B4-BE49-F238E27FC236}">
                      <a16:creationId xmlns:a16="http://schemas.microsoft.com/office/drawing/2014/main" id="{033FB5D7-AAB9-FA4D-9F7F-FBA139949667}"/>
                    </a:ext>
                  </a:extLst>
                </p:cNvPr>
                <p:cNvSpPr>
                  <a:spLocks noChangeArrowheads="1"/>
                </p:cNvSpPr>
                <p:nvPr/>
              </p:nvSpPr>
              <p:spPr bwMode="auto">
                <a:xfrm>
                  <a:off x="2407" y="1145"/>
                  <a:ext cx="111"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2" name="Rectangle 255">
                  <a:extLst>
                    <a:ext uri="{FF2B5EF4-FFF2-40B4-BE49-F238E27FC236}">
                      <a16:creationId xmlns:a16="http://schemas.microsoft.com/office/drawing/2014/main" id="{520CAD93-CDE7-1648-81C7-BA9FE4BE4677}"/>
                    </a:ext>
                  </a:extLst>
                </p:cNvPr>
                <p:cNvSpPr>
                  <a:spLocks noChangeArrowheads="1"/>
                </p:cNvSpPr>
                <p:nvPr/>
              </p:nvSpPr>
              <p:spPr bwMode="auto">
                <a:xfrm>
                  <a:off x="2407" y="1146"/>
                  <a:ext cx="111"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3" name="Rectangle 256">
                  <a:extLst>
                    <a:ext uri="{FF2B5EF4-FFF2-40B4-BE49-F238E27FC236}">
                      <a16:creationId xmlns:a16="http://schemas.microsoft.com/office/drawing/2014/main" id="{158FAAA1-494B-8C4C-94E4-A91C2134EB61}"/>
                    </a:ext>
                  </a:extLst>
                </p:cNvPr>
                <p:cNvSpPr>
                  <a:spLocks noChangeArrowheads="1"/>
                </p:cNvSpPr>
                <p:nvPr/>
              </p:nvSpPr>
              <p:spPr bwMode="auto">
                <a:xfrm>
                  <a:off x="2407" y="1147"/>
                  <a:ext cx="111"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4" name="Rectangle 257">
                  <a:extLst>
                    <a:ext uri="{FF2B5EF4-FFF2-40B4-BE49-F238E27FC236}">
                      <a16:creationId xmlns:a16="http://schemas.microsoft.com/office/drawing/2014/main" id="{32AFF9D3-C3D8-8548-A25C-747B6D3FD629}"/>
                    </a:ext>
                  </a:extLst>
                </p:cNvPr>
                <p:cNvSpPr>
                  <a:spLocks noChangeArrowheads="1"/>
                </p:cNvSpPr>
                <p:nvPr/>
              </p:nvSpPr>
              <p:spPr bwMode="auto">
                <a:xfrm>
                  <a:off x="2407" y="1149"/>
                  <a:ext cx="111"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5" name="Rectangle 258">
                  <a:extLst>
                    <a:ext uri="{FF2B5EF4-FFF2-40B4-BE49-F238E27FC236}">
                      <a16:creationId xmlns:a16="http://schemas.microsoft.com/office/drawing/2014/main" id="{4C99EA84-601C-7F4D-A0B0-571B8871DEEB}"/>
                    </a:ext>
                  </a:extLst>
                </p:cNvPr>
                <p:cNvSpPr>
                  <a:spLocks noChangeArrowheads="1"/>
                </p:cNvSpPr>
                <p:nvPr/>
              </p:nvSpPr>
              <p:spPr bwMode="auto">
                <a:xfrm>
                  <a:off x="2407" y="1151"/>
                  <a:ext cx="111"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6" name="Rectangle 259">
                  <a:extLst>
                    <a:ext uri="{FF2B5EF4-FFF2-40B4-BE49-F238E27FC236}">
                      <a16:creationId xmlns:a16="http://schemas.microsoft.com/office/drawing/2014/main" id="{0EFB76A0-67F8-DE4F-8917-A70C91E4652B}"/>
                    </a:ext>
                  </a:extLst>
                </p:cNvPr>
                <p:cNvSpPr>
                  <a:spLocks noChangeArrowheads="1"/>
                </p:cNvSpPr>
                <p:nvPr/>
              </p:nvSpPr>
              <p:spPr bwMode="auto">
                <a:xfrm>
                  <a:off x="2407" y="1152"/>
                  <a:ext cx="111"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7" name="Rectangle 260">
                  <a:extLst>
                    <a:ext uri="{FF2B5EF4-FFF2-40B4-BE49-F238E27FC236}">
                      <a16:creationId xmlns:a16="http://schemas.microsoft.com/office/drawing/2014/main" id="{AFB25BF1-8B2A-2D4E-AEE1-9E5B8E8B311A}"/>
                    </a:ext>
                  </a:extLst>
                </p:cNvPr>
                <p:cNvSpPr>
                  <a:spLocks noChangeArrowheads="1"/>
                </p:cNvSpPr>
                <p:nvPr/>
              </p:nvSpPr>
              <p:spPr bwMode="auto">
                <a:xfrm>
                  <a:off x="2407" y="1153"/>
                  <a:ext cx="111"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8" name="Rectangle 261">
                  <a:extLst>
                    <a:ext uri="{FF2B5EF4-FFF2-40B4-BE49-F238E27FC236}">
                      <a16:creationId xmlns:a16="http://schemas.microsoft.com/office/drawing/2014/main" id="{B8D3DEF9-B407-FF4E-8AE8-53382DAD8FEB}"/>
                    </a:ext>
                  </a:extLst>
                </p:cNvPr>
                <p:cNvSpPr>
                  <a:spLocks noChangeArrowheads="1"/>
                </p:cNvSpPr>
                <p:nvPr/>
              </p:nvSpPr>
              <p:spPr bwMode="auto">
                <a:xfrm>
                  <a:off x="2407" y="1154"/>
                  <a:ext cx="111"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9" name="Rectangle 262">
                  <a:extLst>
                    <a:ext uri="{FF2B5EF4-FFF2-40B4-BE49-F238E27FC236}">
                      <a16:creationId xmlns:a16="http://schemas.microsoft.com/office/drawing/2014/main" id="{2DEAC55F-B8EC-A74A-A218-4E0DA66277DC}"/>
                    </a:ext>
                  </a:extLst>
                </p:cNvPr>
                <p:cNvSpPr>
                  <a:spLocks noChangeArrowheads="1"/>
                </p:cNvSpPr>
                <p:nvPr/>
              </p:nvSpPr>
              <p:spPr bwMode="auto">
                <a:xfrm>
                  <a:off x="2407" y="1156"/>
                  <a:ext cx="111"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0" name="Rectangle 263">
                  <a:extLst>
                    <a:ext uri="{FF2B5EF4-FFF2-40B4-BE49-F238E27FC236}">
                      <a16:creationId xmlns:a16="http://schemas.microsoft.com/office/drawing/2014/main" id="{4276E2FE-AE28-134D-8300-C9E5CECD39DD}"/>
                    </a:ext>
                  </a:extLst>
                </p:cNvPr>
                <p:cNvSpPr>
                  <a:spLocks noChangeArrowheads="1"/>
                </p:cNvSpPr>
                <p:nvPr/>
              </p:nvSpPr>
              <p:spPr bwMode="auto">
                <a:xfrm>
                  <a:off x="2407" y="1157"/>
                  <a:ext cx="111"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1" name="Rectangle 264">
                  <a:extLst>
                    <a:ext uri="{FF2B5EF4-FFF2-40B4-BE49-F238E27FC236}">
                      <a16:creationId xmlns:a16="http://schemas.microsoft.com/office/drawing/2014/main" id="{5B8971D1-3E2B-0040-8E90-46C96A083C63}"/>
                    </a:ext>
                  </a:extLst>
                </p:cNvPr>
                <p:cNvSpPr>
                  <a:spLocks noChangeArrowheads="1"/>
                </p:cNvSpPr>
                <p:nvPr/>
              </p:nvSpPr>
              <p:spPr bwMode="auto">
                <a:xfrm>
                  <a:off x="2407" y="1159"/>
                  <a:ext cx="111"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2" name="Rectangle 265">
                  <a:extLst>
                    <a:ext uri="{FF2B5EF4-FFF2-40B4-BE49-F238E27FC236}">
                      <a16:creationId xmlns:a16="http://schemas.microsoft.com/office/drawing/2014/main" id="{10DC9E06-A54C-5D4C-ADE1-EE103CFCD46A}"/>
                    </a:ext>
                  </a:extLst>
                </p:cNvPr>
                <p:cNvSpPr>
                  <a:spLocks noChangeArrowheads="1"/>
                </p:cNvSpPr>
                <p:nvPr/>
              </p:nvSpPr>
              <p:spPr bwMode="auto">
                <a:xfrm>
                  <a:off x="2407" y="1160"/>
                  <a:ext cx="111"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3" name="Rectangle 266">
                  <a:extLst>
                    <a:ext uri="{FF2B5EF4-FFF2-40B4-BE49-F238E27FC236}">
                      <a16:creationId xmlns:a16="http://schemas.microsoft.com/office/drawing/2014/main" id="{B488AEA9-3EF0-B642-A700-28BC049D88E6}"/>
                    </a:ext>
                  </a:extLst>
                </p:cNvPr>
                <p:cNvSpPr>
                  <a:spLocks noChangeArrowheads="1"/>
                </p:cNvSpPr>
                <p:nvPr/>
              </p:nvSpPr>
              <p:spPr bwMode="auto">
                <a:xfrm>
                  <a:off x="2407" y="1161"/>
                  <a:ext cx="111"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4" name="Rectangle 267">
                  <a:extLst>
                    <a:ext uri="{FF2B5EF4-FFF2-40B4-BE49-F238E27FC236}">
                      <a16:creationId xmlns:a16="http://schemas.microsoft.com/office/drawing/2014/main" id="{684B158A-17B4-7A4E-A0C4-90161601966C}"/>
                    </a:ext>
                  </a:extLst>
                </p:cNvPr>
                <p:cNvSpPr>
                  <a:spLocks noChangeArrowheads="1"/>
                </p:cNvSpPr>
                <p:nvPr/>
              </p:nvSpPr>
              <p:spPr bwMode="auto">
                <a:xfrm>
                  <a:off x="2407" y="1163"/>
                  <a:ext cx="111"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5" name="Rectangle 268">
                  <a:extLst>
                    <a:ext uri="{FF2B5EF4-FFF2-40B4-BE49-F238E27FC236}">
                      <a16:creationId xmlns:a16="http://schemas.microsoft.com/office/drawing/2014/main" id="{E098D67F-F215-2F42-9E94-A8E3BE54C1BE}"/>
                    </a:ext>
                  </a:extLst>
                </p:cNvPr>
                <p:cNvSpPr>
                  <a:spLocks noChangeArrowheads="1"/>
                </p:cNvSpPr>
                <p:nvPr/>
              </p:nvSpPr>
              <p:spPr bwMode="auto">
                <a:xfrm>
                  <a:off x="2407" y="1164"/>
                  <a:ext cx="111"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6" name="Rectangle 269">
                  <a:extLst>
                    <a:ext uri="{FF2B5EF4-FFF2-40B4-BE49-F238E27FC236}">
                      <a16:creationId xmlns:a16="http://schemas.microsoft.com/office/drawing/2014/main" id="{9B779175-C420-0B40-AA67-C4F8380048B3}"/>
                    </a:ext>
                  </a:extLst>
                </p:cNvPr>
                <p:cNvSpPr>
                  <a:spLocks noChangeArrowheads="1"/>
                </p:cNvSpPr>
                <p:nvPr/>
              </p:nvSpPr>
              <p:spPr bwMode="auto">
                <a:xfrm>
                  <a:off x="2407" y="1166"/>
                  <a:ext cx="111"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7" name="Rectangle 270">
                  <a:extLst>
                    <a:ext uri="{FF2B5EF4-FFF2-40B4-BE49-F238E27FC236}">
                      <a16:creationId xmlns:a16="http://schemas.microsoft.com/office/drawing/2014/main" id="{F08C486D-F7EF-8D45-83AD-467954FBEF1D}"/>
                    </a:ext>
                  </a:extLst>
                </p:cNvPr>
                <p:cNvSpPr>
                  <a:spLocks noChangeArrowheads="1"/>
                </p:cNvSpPr>
                <p:nvPr/>
              </p:nvSpPr>
              <p:spPr bwMode="auto">
                <a:xfrm>
                  <a:off x="2407" y="1167"/>
                  <a:ext cx="111"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8" name="Rectangle 271">
                  <a:extLst>
                    <a:ext uri="{FF2B5EF4-FFF2-40B4-BE49-F238E27FC236}">
                      <a16:creationId xmlns:a16="http://schemas.microsoft.com/office/drawing/2014/main" id="{0221B637-38FF-444B-B685-CDC6CC64D5A1}"/>
                    </a:ext>
                  </a:extLst>
                </p:cNvPr>
                <p:cNvSpPr>
                  <a:spLocks noChangeArrowheads="1"/>
                </p:cNvSpPr>
                <p:nvPr/>
              </p:nvSpPr>
              <p:spPr bwMode="auto">
                <a:xfrm>
                  <a:off x="2407" y="1168"/>
                  <a:ext cx="111"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9" name="Rectangle 272">
                  <a:extLst>
                    <a:ext uri="{FF2B5EF4-FFF2-40B4-BE49-F238E27FC236}">
                      <a16:creationId xmlns:a16="http://schemas.microsoft.com/office/drawing/2014/main" id="{9EFD37F8-D11E-2C40-AA88-47222AE519E2}"/>
                    </a:ext>
                  </a:extLst>
                </p:cNvPr>
                <p:cNvSpPr>
                  <a:spLocks noChangeArrowheads="1"/>
                </p:cNvSpPr>
                <p:nvPr/>
              </p:nvSpPr>
              <p:spPr bwMode="auto">
                <a:xfrm>
                  <a:off x="2407" y="1170"/>
                  <a:ext cx="111"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0" name="Rectangle 273">
                  <a:extLst>
                    <a:ext uri="{FF2B5EF4-FFF2-40B4-BE49-F238E27FC236}">
                      <a16:creationId xmlns:a16="http://schemas.microsoft.com/office/drawing/2014/main" id="{07748E78-8840-544A-8780-A0F97F7C3D1B}"/>
                    </a:ext>
                  </a:extLst>
                </p:cNvPr>
                <p:cNvSpPr>
                  <a:spLocks noChangeArrowheads="1"/>
                </p:cNvSpPr>
                <p:nvPr/>
              </p:nvSpPr>
              <p:spPr bwMode="auto">
                <a:xfrm>
                  <a:off x="2407" y="1171"/>
                  <a:ext cx="111"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1" name="Rectangle 274">
                  <a:extLst>
                    <a:ext uri="{FF2B5EF4-FFF2-40B4-BE49-F238E27FC236}">
                      <a16:creationId xmlns:a16="http://schemas.microsoft.com/office/drawing/2014/main" id="{6177B8AC-64D1-8648-833A-F051B40045E3}"/>
                    </a:ext>
                  </a:extLst>
                </p:cNvPr>
                <p:cNvSpPr>
                  <a:spLocks noChangeArrowheads="1"/>
                </p:cNvSpPr>
                <p:nvPr/>
              </p:nvSpPr>
              <p:spPr bwMode="auto">
                <a:xfrm>
                  <a:off x="2407" y="1173"/>
                  <a:ext cx="111"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2" name="Rectangle 275">
                  <a:extLst>
                    <a:ext uri="{FF2B5EF4-FFF2-40B4-BE49-F238E27FC236}">
                      <a16:creationId xmlns:a16="http://schemas.microsoft.com/office/drawing/2014/main" id="{27D97187-E5C5-6943-8EED-C73ECA658E50}"/>
                    </a:ext>
                  </a:extLst>
                </p:cNvPr>
                <p:cNvSpPr>
                  <a:spLocks noChangeArrowheads="1"/>
                </p:cNvSpPr>
                <p:nvPr/>
              </p:nvSpPr>
              <p:spPr bwMode="auto">
                <a:xfrm>
                  <a:off x="2407" y="1174"/>
                  <a:ext cx="111"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3" name="Rectangle 276">
                  <a:extLst>
                    <a:ext uri="{FF2B5EF4-FFF2-40B4-BE49-F238E27FC236}">
                      <a16:creationId xmlns:a16="http://schemas.microsoft.com/office/drawing/2014/main" id="{DC068AEA-C323-9040-AD03-5340B831E3DA}"/>
                    </a:ext>
                  </a:extLst>
                </p:cNvPr>
                <p:cNvSpPr>
                  <a:spLocks noChangeArrowheads="1"/>
                </p:cNvSpPr>
                <p:nvPr/>
              </p:nvSpPr>
              <p:spPr bwMode="auto">
                <a:xfrm>
                  <a:off x="2407" y="1176"/>
                  <a:ext cx="111"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4" name="Rectangle 277">
                  <a:extLst>
                    <a:ext uri="{FF2B5EF4-FFF2-40B4-BE49-F238E27FC236}">
                      <a16:creationId xmlns:a16="http://schemas.microsoft.com/office/drawing/2014/main" id="{762EF25C-5C02-DC4A-80DF-BCDF6C122440}"/>
                    </a:ext>
                  </a:extLst>
                </p:cNvPr>
                <p:cNvSpPr>
                  <a:spLocks noChangeArrowheads="1"/>
                </p:cNvSpPr>
                <p:nvPr/>
              </p:nvSpPr>
              <p:spPr bwMode="auto">
                <a:xfrm>
                  <a:off x="2407" y="1177"/>
                  <a:ext cx="111"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5" name="Rectangle 278">
                  <a:extLst>
                    <a:ext uri="{FF2B5EF4-FFF2-40B4-BE49-F238E27FC236}">
                      <a16:creationId xmlns:a16="http://schemas.microsoft.com/office/drawing/2014/main" id="{B73C7FC9-83F7-A345-B6C2-5CB82F3228D8}"/>
                    </a:ext>
                  </a:extLst>
                </p:cNvPr>
                <p:cNvSpPr>
                  <a:spLocks noChangeArrowheads="1"/>
                </p:cNvSpPr>
                <p:nvPr/>
              </p:nvSpPr>
              <p:spPr bwMode="auto">
                <a:xfrm>
                  <a:off x="2407" y="1178"/>
                  <a:ext cx="111"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sp>
            <p:nvSpPr>
              <p:cNvPr id="734" name="Rectangle 279">
                <a:extLst>
                  <a:ext uri="{FF2B5EF4-FFF2-40B4-BE49-F238E27FC236}">
                    <a16:creationId xmlns:a16="http://schemas.microsoft.com/office/drawing/2014/main" id="{82390286-EFAC-8A46-AEF4-9C6E2E7E6759}"/>
                  </a:ext>
                </a:extLst>
              </p:cNvPr>
              <p:cNvSpPr>
                <a:spLocks noChangeArrowheads="1"/>
              </p:cNvSpPr>
              <p:nvPr/>
            </p:nvSpPr>
            <p:spPr bwMode="auto">
              <a:xfrm>
                <a:off x="2407" y="1179"/>
                <a:ext cx="111"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5" name="Rectangle 280">
                <a:extLst>
                  <a:ext uri="{FF2B5EF4-FFF2-40B4-BE49-F238E27FC236}">
                    <a16:creationId xmlns:a16="http://schemas.microsoft.com/office/drawing/2014/main" id="{37796946-CD2E-F54C-AA09-500684B9F4CE}"/>
                  </a:ext>
                </a:extLst>
              </p:cNvPr>
              <p:cNvSpPr>
                <a:spLocks noChangeArrowheads="1"/>
              </p:cNvSpPr>
              <p:nvPr/>
            </p:nvSpPr>
            <p:spPr bwMode="auto">
              <a:xfrm>
                <a:off x="2407" y="1181"/>
                <a:ext cx="111"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6" name="Rectangle 281">
                <a:extLst>
                  <a:ext uri="{FF2B5EF4-FFF2-40B4-BE49-F238E27FC236}">
                    <a16:creationId xmlns:a16="http://schemas.microsoft.com/office/drawing/2014/main" id="{04F2E08F-E4AD-2E40-A74D-988B771FBF3E}"/>
                  </a:ext>
                </a:extLst>
              </p:cNvPr>
              <p:cNvSpPr>
                <a:spLocks noChangeArrowheads="1"/>
              </p:cNvSpPr>
              <p:nvPr/>
            </p:nvSpPr>
            <p:spPr bwMode="auto">
              <a:xfrm>
                <a:off x="2407" y="1183"/>
                <a:ext cx="111"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7" name="Rectangle 282">
                <a:extLst>
                  <a:ext uri="{FF2B5EF4-FFF2-40B4-BE49-F238E27FC236}">
                    <a16:creationId xmlns:a16="http://schemas.microsoft.com/office/drawing/2014/main" id="{5D9D203C-EE36-8A49-A59F-918BFBD6624F}"/>
                  </a:ext>
                </a:extLst>
              </p:cNvPr>
              <p:cNvSpPr>
                <a:spLocks noChangeArrowheads="1"/>
              </p:cNvSpPr>
              <p:nvPr/>
            </p:nvSpPr>
            <p:spPr bwMode="auto">
              <a:xfrm>
                <a:off x="2407" y="1184"/>
                <a:ext cx="111"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8" name="Rectangle 283">
                <a:extLst>
                  <a:ext uri="{FF2B5EF4-FFF2-40B4-BE49-F238E27FC236}">
                    <a16:creationId xmlns:a16="http://schemas.microsoft.com/office/drawing/2014/main" id="{BFCCFFE2-70EA-D547-AF40-F3670D2B7A33}"/>
                  </a:ext>
                </a:extLst>
              </p:cNvPr>
              <p:cNvSpPr>
                <a:spLocks noChangeArrowheads="1"/>
              </p:cNvSpPr>
              <p:nvPr/>
            </p:nvSpPr>
            <p:spPr bwMode="auto">
              <a:xfrm>
                <a:off x="2407" y="1185"/>
                <a:ext cx="111"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9" name="Rectangle 284">
                <a:extLst>
                  <a:ext uri="{FF2B5EF4-FFF2-40B4-BE49-F238E27FC236}">
                    <a16:creationId xmlns:a16="http://schemas.microsoft.com/office/drawing/2014/main" id="{EB6299EC-21ED-A84A-A624-73731CF459D5}"/>
                  </a:ext>
                </a:extLst>
              </p:cNvPr>
              <p:cNvSpPr>
                <a:spLocks noChangeArrowheads="1"/>
              </p:cNvSpPr>
              <p:nvPr/>
            </p:nvSpPr>
            <p:spPr bwMode="auto">
              <a:xfrm>
                <a:off x="2407" y="1186"/>
                <a:ext cx="111"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0" name="Rectangle 285">
                <a:extLst>
                  <a:ext uri="{FF2B5EF4-FFF2-40B4-BE49-F238E27FC236}">
                    <a16:creationId xmlns:a16="http://schemas.microsoft.com/office/drawing/2014/main" id="{DD5F58F4-CB26-A246-B74F-52F459AF76BB}"/>
                  </a:ext>
                </a:extLst>
              </p:cNvPr>
              <p:cNvSpPr>
                <a:spLocks noChangeArrowheads="1"/>
              </p:cNvSpPr>
              <p:nvPr/>
            </p:nvSpPr>
            <p:spPr bwMode="auto">
              <a:xfrm>
                <a:off x="2407" y="1188"/>
                <a:ext cx="111"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1" name="Rectangle 286">
                <a:extLst>
                  <a:ext uri="{FF2B5EF4-FFF2-40B4-BE49-F238E27FC236}">
                    <a16:creationId xmlns:a16="http://schemas.microsoft.com/office/drawing/2014/main" id="{A2184A29-EC5B-224E-A60F-C8CE01E1CEB4}"/>
                  </a:ext>
                </a:extLst>
              </p:cNvPr>
              <p:cNvSpPr>
                <a:spLocks noChangeArrowheads="1"/>
              </p:cNvSpPr>
              <p:nvPr/>
            </p:nvSpPr>
            <p:spPr bwMode="auto">
              <a:xfrm>
                <a:off x="2407" y="1190"/>
                <a:ext cx="111"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2" name="Rectangle 287">
                <a:extLst>
                  <a:ext uri="{FF2B5EF4-FFF2-40B4-BE49-F238E27FC236}">
                    <a16:creationId xmlns:a16="http://schemas.microsoft.com/office/drawing/2014/main" id="{EBBCEC6C-1CEA-1142-920A-4318D4123E55}"/>
                  </a:ext>
                </a:extLst>
              </p:cNvPr>
              <p:cNvSpPr>
                <a:spLocks noChangeArrowheads="1"/>
              </p:cNvSpPr>
              <p:nvPr/>
            </p:nvSpPr>
            <p:spPr bwMode="auto">
              <a:xfrm>
                <a:off x="2407" y="1191"/>
                <a:ext cx="111"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3" name="Rectangle 288">
                <a:extLst>
                  <a:ext uri="{FF2B5EF4-FFF2-40B4-BE49-F238E27FC236}">
                    <a16:creationId xmlns:a16="http://schemas.microsoft.com/office/drawing/2014/main" id="{77BF479D-74E7-1C40-91ED-A9EAE2D3AD4D}"/>
                  </a:ext>
                </a:extLst>
              </p:cNvPr>
              <p:cNvSpPr>
                <a:spLocks noChangeArrowheads="1"/>
              </p:cNvSpPr>
              <p:nvPr/>
            </p:nvSpPr>
            <p:spPr bwMode="auto">
              <a:xfrm>
                <a:off x="2407" y="1192"/>
                <a:ext cx="111"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4" name="Rectangle 289">
                <a:extLst>
                  <a:ext uri="{FF2B5EF4-FFF2-40B4-BE49-F238E27FC236}">
                    <a16:creationId xmlns:a16="http://schemas.microsoft.com/office/drawing/2014/main" id="{EE5C84A9-9773-8448-98B4-98F60CEF9CDE}"/>
                  </a:ext>
                </a:extLst>
              </p:cNvPr>
              <p:cNvSpPr>
                <a:spLocks noChangeArrowheads="1"/>
              </p:cNvSpPr>
              <p:nvPr/>
            </p:nvSpPr>
            <p:spPr bwMode="auto">
              <a:xfrm>
                <a:off x="2407" y="1194"/>
                <a:ext cx="111"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5" name="Rectangle 290">
                <a:extLst>
                  <a:ext uri="{FF2B5EF4-FFF2-40B4-BE49-F238E27FC236}">
                    <a16:creationId xmlns:a16="http://schemas.microsoft.com/office/drawing/2014/main" id="{C5C422E1-43D5-6240-8D40-FBA454566918}"/>
                  </a:ext>
                </a:extLst>
              </p:cNvPr>
              <p:cNvSpPr>
                <a:spLocks noChangeArrowheads="1"/>
              </p:cNvSpPr>
              <p:nvPr/>
            </p:nvSpPr>
            <p:spPr bwMode="auto">
              <a:xfrm>
                <a:off x="2407" y="1195"/>
                <a:ext cx="111"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6" name="Freeform 291">
                <a:extLst>
                  <a:ext uri="{FF2B5EF4-FFF2-40B4-BE49-F238E27FC236}">
                    <a16:creationId xmlns:a16="http://schemas.microsoft.com/office/drawing/2014/main" id="{3AA07E60-5EC7-A744-8321-DEBB7B6C802B}"/>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 name="Rectangle 292">
                <a:extLst>
                  <a:ext uri="{FF2B5EF4-FFF2-40B4-BE49-F238E27FC236}">
                    <a16:creationId xmlns:a16="http://schemas.microsoft.com/office/drawing/2014/main" id="{9F5D2DCD-23D9-D14D-BBCE-7D997681CA6E}"/>
                  </a:ext>
                </a:extLst>
              </p:cNvPr>
              <p:cNvSpPr>
                <a:spLocks noChangeArrowheads="1"/>
              </p:cNvSpPr>
              <p:nvPr/>
            </p:nvSpPr>
            <p:spPr bwMode="auto">
              <a:xfrm>
                <a:off x="2407" y="1131"/>
                <a:ext cx="111"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8" name="Rectangle 293">
                <a:extLst>
                  <a:ext uri="{FF2B5EF4-FFF2-40B4-BE49-F238E27FC236}">
                    <a16:creationId xmlns:a16="http://schemas.microsoft.com/office/drawing/2014/main" id="{6D598E69-FD33-BB46-8092-4078EF6281F2}"/>
                  </a:ext>
                </a:extLst>
              </p:cNvPr>
              <p:cNvSpPr>
                <a:spLocks noChangeArrowheads="1"/>
              </p:cNvSpPr>
              <p:nvPr/>
            </p:nvSpPr>
            <p:spPr bwMode="auto">
              <a:xfrm>
                <a:off x="2407" y="1140"/>
                <a:ext cx="111"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9" name="Rectangle 294">
                <a:extLst>
                  <a:ext uri="{FF2B5EF4-FFF2-40B4-BE49-F238E27FC236}">
                    <a16:creationId xmlns:a16="http://schemas.microsoft.com/office/drawing/2014/main" id="{1505F9EC-79A9-1A43-8C4B-D5E5ED143426}"/>
                  </a:ext>
                </a:extLst>
              </p:cNvPr>
              <p:cNvSpPr>
                <a:spLocks noChangeArrowheads="1"/>
              </p:cNvSpPr>
              <p:nvPr/>
            </p:nvSpPr>
            <p:spPr bwMode="auto">
              <a:xfrm>
                <a:off x="2407" y="1142"/>
                <a:ext cx="111"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0" name="Rectangle 295">
                <a:extLst>
                  <a:ext uri="{FF2B5EF4-FFF2-40B4-BE49-F238E27FC236}">
                    <a16:creationId xmlns:a16="http://schemas.microsoft.com/office/drawing/2014/main" id="{8844D270-0AF3-D241-AED6-A282B957E4DC}"/>
                  </a:ext>
                </a:extLst>
              </p:cNvPr>
              <p:cNvSpPr>
                <a:spLocks noChangeArrowheads="1"/>
              </p:cNvSpPr>
              <p:nvPr/>
            </p:nvSpPr>
            <p:spPr bwMode="auto">
              <a:xfrm>
                <a:off x="2407" y="1143"/>
                <a:ext cx="111"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1" name="Rectangle 296">
                <a:extLst>
                  <a:ext uri="{FF2B5EF4-FFF2-40B4-BE49-F238E27FC236}">
                    <a16:creationId xmlns:a16="http://schemas.microsoft.com/office/drawing/2014/main" id="{D3A96D8D-C185-4743-8A59-34CA98C42CBE}"/>
                  </a:ext>
                </a:extLst>
              </p:cNvPr>
              <p:cNvSpPr>
                <a:spLocks noChangeArrowheads="1"/>
              </p:cNvSpPr>
              <p:nvPr/>
            </p:nvSpPr>
            <p:spPr bwMode="auto">
              <a:xfrm>
                <a:off x="2407" y="1145"/>
                <a:ext cx="111"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2" name="Rectangle 297">
                <a:extLst>
                  <a:ext uri="{FF2B5EF4-FFF2-40B4-BE49-F238E27FC236}">
                    <a16:creationId xmlns:a16="http://schemas.microsoft.com/office/drawing/2014/main" id="{30579D33-B530-DA49-8391-6275AA9E984E}"/>
                  </a:ext>
                </a:extLst>
              </p:cNvPr>
              <p:cNvSpPr>
                <a:spLocks noChangeArrowheads="1"/>
              </p:cNvSpPr>
              <p:nvPr/>
            </p:nvSpPr>
            <p:spPr bwMode="auto">
              <a:xfrm>
                <a:off x="2407" y="1146"/>
                <a:ext cx="111"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3" name="Rectangle 298">
                <a:extLst>
                  <a:ext uri="{FF2B5EF4-FFF2-40B4-BE49-F238E27FC236}">
                    <a16:creationId xmlns:a16="http://schemas.microsoft.com/office/drawing/2014/main" id="{8457C4ED-ECAF-5246-BD03-A213429BF406}"/>
                  </a:ext>
                </a:extLst>
              </p:cNvPr>
              <p:cNvSpPr>
                <a:spLocks noChangeArrowheads="1"/>
              </p:cNvSpPr>
              <p:nvPr/>
            </p:nvSpPr>
            <p:spPr bwMode="auto">
              <a:xfrm>
                <a:off x="2407" y="1147"/>
                <a:ext cx="111"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4" name="Rectangle 299">
                <a:extLst>
                  <a:ext uri="{FF2B5EF4-FFF2-40B4-BE49-F238E27FC236}">
                    <a16:creationId xmlns:a16="http://schemas.microsoft.com/office/drawing/2014/main" id="{5DB38E3B-4BF2-AB43-9266-5F23319645B0}"/>
                  </a:ext>
                </a:extLst>
              </p:cNvPr>
              <p:cNvSpPr>
                <a:spLocks noChangeArrowheads="1"/>
              </p:cNvSpPr>
              <p:nvPr/>
            </p:nvSpPr>
            <p:spPr bwMode="auto">
              <a:xfrm>
                <a:off x="2407" y="1149"/>
                <a:ext cx="111"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5" name="Rectangle 300">
                <a:extLst>
                  <a:ext uri="{FF2B5EF4-FFF2-40B4-BE49-F238E27FC236}">
                    <a16:creationId xmlns:a16="http://schemas.microsoft.com/office/drawing/2014/main" id="{985B8044-077E-6F49-8770-BF7A1C72CDFC}"/>
                  </a:ext>
                </a:extLst>
              </p:cNvPr>
              <p:cNvSpPr>
                <a:spLocks noChangeArrowheads="1"/>
              </p:cNvSpPr>
              <p:nvPr/>
            </p:nvSpPr>
            <p:spPr bwMode="auto">
              <a:xfrm>
                <a:off x="2407" y="1151"/>
                <a:ext cx="111"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6" name="Rectangle 301">
                <a:extLst>
                  <a:ext uri="{FF2B5EF4-FFF2-40B4-BE49-F238E27FC236}">
                    <a16:creationId xmlns:a16="http://schemas.microsoft.com/office/drawing/2014/main" id="{B24F938B-1134-6A46-9570-06A487FFDA9F}"/>
                  </a:ext>
                </a:extLst>
              </p:cNvPr>
              <p:cNvSpPr>
                <a:spLocks noChangeArrowheads="1"/>
              </p:cNvSpPr>
              <p:nvPr/>
            </p:nvSpPr>
            <p:spPr bwMode="auto">
              <a:xfrm>
                <a:off x="2407" y="1152"/>
                <a:ext cx="111"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7" name="Rectangle 302">
                <a:extLst>
                  <a:ext uri="{FF2B5EF4-FFF2-40B4-BE49-F238E27FC236}">
                    <a16:creationId xmlns:a16="http://schemas.microsoft.com/office/drawing/2014/main" id="{A09B2628-A176-514C-B5E2-555B0FC9C7D7}"/>
                  </a:ext>
                </a:extLst>
              </p:cNvPr>
              <p:cNvSpPr>
                <a:spLocks noChangeArrowheads="1"/>
              </p:cNvSpPr>
              <p:nvPr/>
            </p:nvSpPr>
            <p:spPr bwMode="auto">
              <a:xfrm>
                <a:off x="2407" y="1153"/>
                <a:ext cx="111"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8" name="Rectangle 303">
                <a:extLst>
                  <a:ext uri="{FF2B5EF4-FFF2-40B4-BE49-F238E27FC236}">
                    <a16:creationId xmlns:a16="http://schemas.microsoft.com/office/drawing/2014/main" id="{2B47F156-9674-8D40-8A36-A1462C4AEB34}"/>
                  </a:ext>
                </a:extLst>
              </p:cNvPr>
              <p:cNvSpPr>
                <a:spLocks noChangeArrowheads="1"/>
              </p:cNvSpPr>
              <p:nvPr/>
            </p:nvSpPr>
            <p:spPr bwMode="auto">
              <a:xfrm>
                <a:off x="2407" y="1154"/>
                <a:ext cx="111"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9" name="Rectangle 304">
                <a:extLst>
                  <a:ext uri="{FF2B5EF4-FFF2-40B4-BE49-F238E27FC236}">
                    <a16:creationId xmlns:a16="http://schemas.microsoft.com/office/drawing/2014/main" id="{C993DE2A-7320-2845-98DA-7F3A3AC40FC3}"/>
                  </a:ext>
                </a:extLst>
              </p:cNvPr>
              <p:cNvSpPr>
                <a:spLocks noChangeArrowheads="1"/>
              </p:cNvSpPr>
              <p:nvPr/>
            </p:nvSpPr>
            <p:spPr bwMode="auto">
              <a:xfrm>
                <a:off x="2407" y="1156"/>
                <a:ext cx="111"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0" name="Rectangle 305">
                <a:extLst>
                  <a:ext uri="{FF2B5EF4-FFF2-40B4-BE49-F238E27FC236}">
                    <a16:creationId xmlns:a16="http://schemas.microsoft.com/office/drawing/2014/main" id="{80E897D4-E97D-A54D-AEC6-E118929F6798}"/>
                  </a:ext>
                </a:extLst>
              </p:cNvPr>
              <p:cNvSpPr>
                <a:spLocks noChangeArrowheads="1"/>
              </p:cNvSpPr>
              <p:nvPr/>
            </p:nvSpPr>
            <p:spPr bwMode="auto">
              <a:xfrm>
                <a:off x="2407" y="1157"/>
                <a:ext cx="111"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1" name="Rectangle 306">
                <a:extLst>
                  <a:ext uri="{FF2B5EF4-FFF2-40B4-BE49-F238E27FC236}">
                    <a16:creationId xmlns:a16="http://schemas.microsoft.com/office/drawing/2014/main" id="{7C12BA14-1155-DD47-B436-51902141ED6B}"/>
                  </a:ext>
                </a:extLst>
              </p:cNvPr>
              <p:cNvSpPr>
                <a:spLocks noChangeArrowheads="1"/>
              </p:cNvSpPr>
              <p:nvPr/>
            </p:nvSpPr>
            <p:spPr bwMode="auto">
              <a:xfrm>
                <a:off x="2407" y="1159"/>
                <a:ext cx="111"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2" name="Rectangle 307">
                <a:extLst>
                  <a:ext uri="{FF2B5EF4-FFF2-40B4-BE49-F238E27FC236}">
                    <a16:creationId xmlns:a16="http://schemas.microsoft.com/office/drawing/2014/main" id="{3A8DBC9D-5266-AB42-AA7C-F070386EA68C}"/>
                  </a:ext>
                </a:extLst>
              </p:cNvPr>
              <p:cNvSpPr>
                <a:spLocks noChangeArrowheads="1"/>
              </p:cNvSpPr>
              <p:nvPr/>
            </p:nvSpPr>
            <p:spPr bwMode="auto">
              <a:xfrm>
                <a:off x="2407" y="1160"/>
                <a:ext cx="111"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3" name="Rectangle 308">
                <a:extLst>
                  <a:ext uri="{FF2B5EF4-FFF2-40B4-BE49-F238E27FC236}">
                    <a16:creationId xmlns:a16="http://schemas.microsoft.com/office/drawing/2014/main" id="{DC0CF32F-76F1-3742-A003-B786EA829D6C}"/>
                  </a:ext>
                </a:extLst>
              </p:cNvPr>
              <p:cNvSpPr>
                <a:spLocks noChangeArrowheads="1"/>
              </p:cNvSpPr>
              <p:nvPr/>
            </p:nvSpPr>
            <p:spPr bwMode="auto">
              <a:xfrm>
                <a:off x="2407" y="1161"/>
                <a:ext cx="111"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4" name="Rectangle 309">
                <a:extLst>
                  <a:ext uri="{FF2B5EF4-FFF2-40B4-BE49-F238E27FC236}">
                    <a16:creationId xmlns:a16="http://schemas.microsoft.com/office/drawing/2014/main" id="{7C840F2A-5253-1845-8F63-462829F2F4B6}"/>
                  </a:ext>
                </a:extLst>
              </p:cNvPr>
              <p:cNvSpPr>
                <a:spLocks noChangeArrowheads="1"/>
              </p:cNvSpPr>
              <p:nvPr/>
            </p:nvSpPr>
            <p:spPr bwMode="auto">
              <a:xfrm>
                <a:off x="2407" y="1163"/>
                <a:ext cx="111"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5" name="Rectangle 310">
                <a:extLst>
                  <a:ext uri="{FF2B5EF4-FFF2-40B4-BE49-F238E27FC236}">
                    <a16:creationId xmlns:a16="http://schemas.microsoft.com/office/drawing/2014/main" id="{A9B117D0-E139-3C45-81E1-7A2E186F0CD6}"/>
                  </a:ext>
                </a:extLst>
              </p:cNvPr>
              <p:cNvSpPr>
                <a:spLocks noChangeArrowheads="1"/>
              </p:cNvSpPr>
              <p:nvPr/>
            </p:nvSpPr>
            <p:spPr bwMode="auto">
              <a:xfrm>
                <a:off x="2407" y="1164"/>
                <a:ext cx="111"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6" name="Rectangle 311">
                <a:extLst>
                  <a:ext uri="{FF2B5EF4-FFF2-40B4-BE49-F238E27FC236}">
                    <a16:creationId xmlns:a16="http://schemas.microsoft.com/office/drawing/2014/main" id="{AAEF43DE-C5AC-B642-837C-CD1122670C80}"/>
                  </a:ext>
                </a:extLst>
              </p:cNvPr>
              <p:cNvSpPr>
                <a:spLocks noChangeArrowheads="1"/>
              </p:cNvSpPr>
              <p:nvPr/>
            </p:nvSpPr>
            <p:spPr bwMode="auto">
              <a:xfrm>
                <a:off x="2407" y="1166"/>
                <a:ext cx="111"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7" name="Rectangle 312">
                <a:extLst>
                  <a:ext uri="{FF2B5EF4-FFF2-40B4-BE49-F238E27FC236}">
                    <a16:creationId xmlns:a16="http://schemas.microsoft.com/office/drawing/2014/main" id="{A5C225BF-0259-B64E-8E6F-29D7A0EBAB8C}"/>
                  </a:ext>
                </a:extLst>
              </p:cNvPr>
              <p:cNvSpPr>
                <a:spLocks noChangeArrowheads="1"/>
              </p:cNvSpPr>
              <p:nvPr/>
            </p:nvSpPr>
            <p:spPr bwMode="auto">
              <a:xfrm>
                <a:off x="2407" y="1167"/>
                <a:ext cx="111"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2" name="Rectangle 313">
                <a:extLst>
                  <a:ext uri="{FF2B5EF4-FFF2-40B4-BE49-F238E27FC236}">
                    <a16:creationId xmlns:a16="http://schemas.microsoft.com/office/drawing/2014/main" id="{77B4644C-6EDB-5B40-8F5B-BF25C0B5DD28}"/>
                  </a:ext>
                </a:extLst>
              </p:cNvPr>
              <p:cNvSpPr>
                <a:spLocks noChangeArrowheads="1"/>
              </p:cNvSpPr>
              <p:nvPr/>
            </p:nvSpPr>
            <p:spPr bwMode="auto">
              <a:xfrm>
                <a:off x="2407" y="1168"/>
                <a:ext cx="111"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3" name="Rectangle 314">
                <a:extLst>
                  <a:ext uri="{FF2B5EF4-FFF2-40B4-BE49-F238E27FC236}">
                    <a16:creationId xmlns:a16="http://schemas.microsoft.com/office/drawing/2014/main" id="{BE37EE36-A973-2140-82B3-FC619CB38A39}"/>
                  </a:ext>
                </a:extLst>
              </p:cNvPr>
              <p:cNvSpPr>
                <a:spLocks noChangeArrowheads="1"/>
              </p:cNvSpPr>
              <p:nvPr/>
            </p:nvSpPr>
            <p:spPr bwMode="auto">
              <a:xfrm>
                <a:off x="2407" y="1170"/>
                <a:ext cx="111"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6" name="Rectangle 315">
                <a:extLst>
                  <a:ext uri="{FF2B5EF4-FFF2-40B4-BE49-F238E27FC236}">
                    <a16:creationId xmlns:a16="http://schemas.microsoft.com/office/drawing/2014/main" id="{DF20A278-A091-094F-8B6C-42C07B10590F}"/>
                  </a:ext>
                </a:extLst>
              </p:cNvPr>
              <p:cNvSpPr>
                <a:spLocks noChangeArrowheads="1"/>
              </p:cNvSpPr>
              <p:nvPr/>
            </p:nvSpPr>
            <p:spPr bwMode="auto">
              <a:xfrm>
                <a:off x="2407" y="1171"/>
                <a:ext cx="111"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7" name="Rectangle 316">
                <a:extLst>
                  <a:ext uri="{FF2B5EF4-FFF2-40B4-BE49-F238E27FC236}">
                    <a16:creationId xmlns:a16="http://schemas.microsoft.com/office/drawing/2014/main" id="{2564952D-7901-0F41-A508-69A0E368BE2B}"/>
                  </a:ext>
                </a:extLst>
              </p:cNvPr>
              <p:cNvSpPr>
                <a:spLocks noChangeArrowheads="1"/>
              </p:cNvSpPr>
              <p:nvPr/>
            </p:nvSpPr>
            <p:spPr bwMode="auto">
              <a:xfrm>
                <a:off x="2407" y="1173"/>
                <a:ext cx="111"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8" name="Rectangle 317">
                <a:extLst>
                  <a:ext uri="{FF2B5EF4-FFF2-40B4-BE49-F238E27FC236}">
                    <a16:creationId xmlns:a16="http://schemas.microsoft.com/office/drawing/2014/main" id="{86395798-98C0-5F4B-9201-751B2A7F4287}"/>
                  </a:ext>
                </a:extLst>
              </p:cNvPr>
              <p:cNvSpPr>
                <a:spLocks noChangeArrowheads="1"/>
              </p:cNvSpPr>
              <p:nvPr/>
            </p:nvSpPr>
            <p:spPr bwMode="auto">
              <a:xfrm>
                <a:off x="2407" y="1174"/>
                <a:ext cx="111"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9" name="Rectangle 318">
                <a:extLst>
                  <a:ext uri="{FF2B5EF4-FFF2-40B4-BE49-F238E27FC236}">
                    <a16:creationId xmlns:a16="http://schemas.microsoft.com/office/drawing/2014/main" id="{DC8D001B-88B2-F54B-80F4-2EE2C223E73D}"/>
                  </a:ext>
                </a:extLst>
              </p:cNvPr>
              <p:cNvSpPr>
                <a:spLocks noChangeArrowheads="1"/>
              </p:cNvSpPr>
              <p:nvPr/>
            </p:nvSpPr>
            <p:spPr bwMode="auto">
              <a:xfrm>
                <a:off x="2407" y="1176"/>
                <a:ext cx="111"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0" name="Rectangle 319">
                <a:extLst>
                  <a:ext uri="{FF2B5EF4-FFF2-40B4-BE49-F238E27FC236}">
                    <a16:creationId xmlns:a16="http://schemas.microsoft.com/office/drawing/2014/main" id="{528CBF54-1B0E-B24A-AEEE-9439839560FD}"/>
                  </a:ext>
                </a:extLst>
              </p:cNvPr>
              <p:cNvSpPr>
                <a:spLocks noChangeArrowheads="1"/>
              </p:cNvSpPr>
              <p:nvPr/>
            </p:nvSpPr>
            <p:spPr bwMode="auto">
              <a:xfrm>
                <a:off x="2407" y="1177"/>
                <a:ext cx="111"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1" name="Rectangle 320">
                <a:extLst>
                  <a:ext uri="{FF2B5EF4-FFF2-40B4-BE49-F238E27FC236}">
                    <a16:creationId xmlns:a16="http://schemas.microsoft.com/office/drawing/2014/main" id="{0F56D30E-35A5-7E43-8034-4A93D38ECA93}"/>
                  </a:ext>
                </a:extLst>
              </p:cNvPr>
              <p:cNvSpPr>
                <a:spLocks noChangeArrowheads="1"/>
              </p:cNvSpPr>
              <p:nvPr/>
            </p:nvSpPr>
            <p:spPr bwMode="auto">
              <a:xfrm>
                <a:off x="2407" y="1178"/>
                <a:ext cx="111"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2" name="Rectangle 321">
                <a:extLst>
                  <a:ext uri="{FF2B5EF4-FFF2-40B4-BE49-F238E27FC236}">
                    <a16:creationId xmlns:a16="http://schemas.microsoft.com/office/drawing/2014/main" id="{C9AB3BC4-87EF-BF40-9D73-E6FEE44AF004}"/>
                  </a:ext>
                </a:extLst>
              </p:cNvPr>
              <p:cNvSpPr>
                <a:spLocks noChangeArrowheads="1"/>
              </p:cNvSpPr>
              <p:nvPr/>
            </p:nvSpPr>
            <p:spPr bwMode="auto">
              <a:xfrm>
                <a:off x="2407" y="1179"/>
                <a:ext cx="111"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3" name="Rectangle 322">
                <a:extLst>
                  <a:ext uri="{FF2B5EF4-FFF2-40B4-BE49-F238E27FC236}">
                    <a16:creationId xmlns:a16="http://schemas.microsoft.com/office/drawing/2014/main" id="{D60C8DBA-3450-5443-B276-390EC2BF8158}"/>
                  </a:ext>
                </a:extLst>
              </p:cNvPr>
              <p:cNvSpPr>
                <a:spLocks noChangeArrowheads="1"/>
              </p:cNvSpPr>
              <p:nvPr/>
            </p:nvSpPr>
            <p:spPr bwMode="auto">
              <a:xfrm>
                <a:off x="2407" y="1181"/>
                <a:ext cx="111"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4" name="Rectangle 323">
                <a:extLst>
                  <a:ext uri="{FF2B5EF4-FFF2-40B4-BE49-F238E27FC236}">
                    <a16:creationId xmlns:a16="http://schemas.microsoft.com/office/drawing/2014/main" id="{E06A0DD3-991F-DF40-AFAB-7856672C2781}"/>
                  </a:ext>
                </a:extLst>
              </p:cNvPr>
              <p:cNvSpPr>
                <a:spLocks noChangeArrowheads="1"/>
              </p:cNvSpPr>
              <p:nvPr/>
            </p:nvSpPr>
            <p:spPr bwMode="auto">
              <a:xfrm>
                <a:off x="2407" y="1183"/>
                <a:ext cx="111"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5" name="Rectangle 324">
                <a:extLst>
                  <a:ext uri="{FF2B5EF4-FFF2-40B4-BE49-F238E27FC236}">
                    <a16:creationId xmlns:a16="http://schemas.microsoft.com/office/drawing/2014/main" id="{CB1FDD0E-7F1F-4743-A9A4-9254DBC43BCE}"/>
                  </a:ext>
                </a:extLst>
              </p:cNvPr>
              <p:cNvSpPr>
                <a:spLocks noChangeArrowheads="1"/>
              </p:cNvSpPr>
              <p:nvPr/>
            </p:nvSpPr>
            <p:spPr bwMode="auto">
              <a:xfrm>
                <a:off x="2407" y="1184"/>
                <a:ext cx="111"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6" name="Rectangle 325">
                <a:extLst>
                  <a:ext uri="{FF2B5EF4-FFF2-40B4-BE49-F238E27FC236}">
                    <a16:creationId xmlns:a16="http://schemas.microsoft.com/office/drawing/2014/main" id="{9A8B23DA-EAD7-6C4C-806D-C9AC0E7ACEEB}"/>
                  </a:ext>
                </a:extLst>
              </p:cNvPr>
              <p:cNvSpPr>
                <a:spLocks noChangeArrowheads="1"/>
              </p:cNvSpPr>
              <p:nvPr/>
            </p:nvSpPr>
            <p:spPr bwMode="auto">
              <a:xfrm>
                <a:off x="2407" y="1185"/>
                <a:ext cx="111"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7" name="Rectangle 326">
                <a:extLst>
                  <a:ext uri="{FF2B5EF4-FFF2-40B4-BE49-F238E27FC236}">
                    <a16:creationId xmlns:a16="http://schemas.microsoft.com/office/drawing/2014/main" id="{033007B1-7AD2-5045-A590-239D3892F953}"/>
                  </a:ext>
                </a:extLst>
              </p:cNvPr>
              <p:cNvSpPr>
                <a:spLocks noChangeArrowheads="1"/>
              </p:cNvSpPr>
              <p:nvPr/>
            </p:nvSpPr>
            <p:spPr bwMode="auto">
              <a:xfrm>
                <a:off x="2407" y="1186"/>
                <a:ext cx="111"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8" name="Rectangle 327">
                <a:extLst>
                  <a:ext uri="{FF2B5EF4-FFF2-40B4-BE49-F238E27FC236}">
                    <a16:creationId xmlns:a16="http://schemas.microsoft.com/office/drawing/2014/main" id="{0507BBA0-F8C0-5043-96BF-40D40A374BE3}"/>
                  </a:ext>
                </a:extLst>
              </p:cNvPr>
              <p:cNvSpPr>
                <a:spLocks noChangeArrowheads="1"/>
              </p:cNvSpPr>
              <p:nvPr/>
            </p:nvSpPr>
            <p:spPr bwMode="auto">
              <a:xfrm>
                <a:off x="2407" y="1188"/>
                <a:ext cx="111"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9" name="Rectangle 328">
                <a:extLst>
                  <a:ext uri="{FF2B5EF4-FFF2-40B4-BE49-F238E27FC236}">
                    <a16:creationId xmlns:a16="http://schemas.microsoft.com/office/drawing/2014/main" id="{830C6741-E812-9D42-80A4-086059F34B39}"/>
                  </a:ext>
                </a:extLst>
              </p:cNvPr>
              <p:cNvSpPr>
                <a:spLocks noChangeArrowheads="1"/>
              </p:cNvSpPr>
              <p:nvPr/>
            </p:nvSpPr>
            <p:spPr bwMode="auto">
              <a:xfrm>
                <a:off x="2407" y="1190"/>
                <a:ext cx="111"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0" name="Rectangle 329">
                <a:extLst>
                  <a:ext uri="{FF2B5EF4-FFF2-40B4-BE49-F238E27FC236}">
                    <a16:creationId xmlns:a16="http://schemas.microsoft.com/office/drawing/2014/main" id="{3C9DCDA9-1B8F-FD48-B737-EEBB843544E5}"/>
                  </a:ext>
                </a:extLst>
              </p:cNvPr>
              <p:cNvSpPr>
                <a:spLocks noChangeArrowheads="1"/>
              </p:cNvSpPr>
              <p:nvPr/>
            </p:nvSpPr>
            <p:spPr bwMode="auto">
              <a:xfrm>
                <a:off x="2407" y="1191"/>
                <a:ext cx="111"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1" name="Rectangle 330">
                <a:extLst>
                  <a:ext uri="{FF2B5EF4-FFF2-40B4-BE49-F238E27FC236}">
                    <a16:creationId xmlns:a16="http://schemas.microsoft.com/office/drawing/2014/main" id="{A5361DE6-C503-7C40-BD47-AF12F9C850B0}"/>
                  </a:ext>
                </a:extLst>
              </p:cNvPr>
              <p:cNvSpPr>
                <a:spLocks noChangeArrowheads="1"/>
              </p:cNvSpPr>
              <p:nvPr/>
            </p:nvSpPr>
            <p:spPr bwMode="auto">
              <a:xfrm>
                <a:off x="2407" y="1192"/>
                <a:ext cx="111"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2" name="Rectangle 331">
                <a:extLst>
                  <a:ext uri="{FF2B5EF4-FFF2-40B4-BE49-F238E27FC236}">
                    <a16:creationId xmlns:a16="http://schemas.microsoft.com/office/drawing/2014/main" id="{2245E79A-D771-DB4E-8818-F661FFF9FC5C}"/>
                  </a:ext>
                </a:extLst>
              </p:cNvPr>
              <p:cNvSpPr>
                <a:spLocks noChangeArrowheads="1"/>
              </p:cNvSpPr>
              <p:nvPr/>
            </p:nvSpPr>
            <p:spPr bwMode="auto">
              <a:xfrm>
                <a:off x="2407" y="1194"/>
                <a:ext cx="111"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3" name="Rectangle 332">
                <a:extLst>
                  <a:ext uri="{FF2B5EF4-FFF2-40B4-BE49-F238E27FC236}">
                    <a16:creationId xmlns:a16="http://schemas.microsoft.com/office/drawing/2014/main" id="{F0922854-3DEE-BF49-BC8A-4AC5555FF17D}"/>
                  </a:ext>
                </a:extLst>
              </p:cNvPr>
              <p:cNvSpPr>
                <a:spLocks noChangeArrowheads="1"/>
              </p:cNvSpPr>
              <p:nvPr/>
            </p:nvSpPr>
            <p:spPr bwMode="auto">
              <a:xfrm>
                <a:off x="2407" y="1195"/>
                <a:ext cx="111"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4" name="Freeform 333">
                <a:extLst>
                  <a:ext uri="{FF2B5EF4-FFF2-40B4-BE49-F238E27FC236}">
                    <a16:creationId xmlns:a16="http://schemas.microsoft.com/office/drawing/2014/main" id="{D742A37E-9180-244B-8F30-9B558EDCD998}"/>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29" name="Group 334">
              <a:extLst>
                <a:ext uri="{FF2B5EF4-FFF2-40B4-BE49-F238E27FC236}">
                  <a16:creationId xmlns:a16="http://schemas.microsoft.com/office/drawing/2014/main" id="{85B41735-EED5-4048-A8D4-3EEB5A425DD6}"/>
                </a:ext>
              </a:extLst>
            </p:cNvPr>
            <p:cNvGrpSpPr>
              <a:grpSpLocks/>
            </p:cNvGrpSpPr>
            <p:nvPr/>
          </p:nvGrpSpPr>
          <p:grpSpPr bwMode="auto">
            <a:xfrm>
              <a:off x="2134" y="776"/>
              <a:ext cx="325" cy="322"/>
              <a:chOff x="2134" y="776"/>
              <a:chExt cx="325" cy="322"/>
            </a:xfrm>
          </p:grpSpPr>
          <p:sp>
            <p:nvSpPr>
              <p:cNvPr id="730" name="Rectangle 335">
                <a:extLst>
                  <a:ext uri="{FF2B5EF4-FFF2-40B4-BE49-F238E27FC236}">
                    <a16:creationId xmlns:a16="http://schemas.microsoft.com/office/drawing/2014/main" id="{0F3BFD40-4768-F34D-BD52-F8E603269C3C}"/>
                  </a:ext>
                </a:extLst>
              </p:cNvPr>
              <p:cNvSpPr>
                <a:spLocks noChangeArrowheads="1"/>
              </p:cNvSpPr>
              <p:nvPr/>
            </p:nvSpPr>
            <p:spPr bwMode="auto">
              <a:xfrm>
                <a:off x="2134" y="776"/>
                <a:ext cx="325" cy="322"/>
              </a:xfrm>
              <a:prstGeom prst="rect">
                <a:avLst/>
              </a:prstGeom>
              <a:solidFill>
                <a:srgbClr val="A2C1FE"/>
              </a:solidFill>
              <a:ln w="7938">
                <a:solidFill>
                  <a:srgbClr val="000000"/>
                </a:solidFill>
                <a:miter lim="800000"/>
                <a:headEnd/>
                <a:tailEnd/>
              </a:ln>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pic>
            <p:nvPicPr>
              <p:cNvPr id="731" name="Picture 336">
                <a:extLst>
                  <a:ext uri="{FF2B5EF4-FFF2-40B4-BE49-F238E27FC236}">
                    <a16:creationId xmlns:a16="http://schemas.microsoft.com/office/drawing/2014/main" id="{3156E83B-97D2-174F-B7EE-1C4D78253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 y="801"/>
                <a:ext cx="27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 name="Picture 337">
                <a:extLst>
                  <a:ext uri="{FF2B5EF4-FFF2-40B4-BE49-F238E27FC236}">
                    <a16:creationId xmlns:a16="http://schemas.microsoft.com/office/drawing/2014/main" id="{E3C410B7-4FD5-974C-A67E-E6900F87E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 y="819"/>
                <a:ext cx="1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8" name="Line 338">
            <a:extLst>
              <a:ext uri="{FF2B5EF4-FFF2-40B4-BE49-F238E27FC236}">
                <a16:creationId xmlns:a16="http://schemas.microsoft.com/office/drawing/2014/main" id="{DB8F678B-C6D3-1048-BD79-2C536EB71586}"/>
              </a:ext>
            </a:extLst>
          </p:cNvPr>
          <p:cNvSpPr>
            <a:spLocks noChangeShapeType="1"/>
          </p:cNvSpPr>
          <p:nvPr/>
        </p:nvSpPr>
        <p:spPr bwMode="auto">
          <a:xfrm>
            <a:off x="7067035" y="2099971"/>
            <a:ext cx="546468" cy="1331"/>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59" name="Text Box 339">
            <a:extLst>
              <a:ext uri="{FF2B5EF4-FFF2-40B4-BE49-F238E27FC236}">
                <a16:creationId xmlns:a16="http://schemas.microsoft.com/office/drawing/2014/main" id="{86E60607-62F6-2243-8CA9-75A0F84B5F1F}"/>
              </a:ext>
            </a:extLst>
          </p:cNvPr>
          <p:cNvSpPr txBox="1">
            <a:spLocks noChangeArrowheads="1"/>
          </p:cNvSpPr>
          <p:nvPr/>
        </p:nvSpPr>
        <p:spPr bwMode="auto">
          <a:xfrm>
            <a:off x="7677919" y="3129078"/>
            <a:ext cx="1702746" cy="603086"/>
          </a:xfrm>
          <a:prstGeom prst="rect">
            <a:avLst/>
          </a:prstGeom>
          <a:solidFill>
            <a:srgbClr val="33CCFF"/>
          </a:solidFill>
          <a:ln w="222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i="0" dirty="0"/>
              <a:t>Integration System</a:t>
            </a:r>
          </a:p>
        </p:txBody>
      </p:sp>
      <p:sp>
        <p:nvSpPr>
          <p:cNvPr id="60" name="Line 340">
            <a:extLst>
              <a:ext uri="{FF2B5EF4-FFF2-40B4-BE49-F238E27FC236}">
                <a16:creationId xmlns:a16="http://schemas.microsoft.com/office/drawing/2014/main" id="{05D46B58-3EED-3743-9F67-570D1BA1B611}"/>
              </a:ext>
            </a:extLst>
          </p:cNvPr>
          <p:cNvSpPr>
            <a:spLocks noChangeShapeType="1"/>
          </p:cNvSpPr>
          <p:nvPr/>
        </p:nvSpPr>
        <p:spPr bwMode="auto">
          <a:xfrm flipH="1">
            <a:off x="7429915" y="3784978"/>
            <a:ext cx="506744" cy="629713"/>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 name="Line 341">
            <a:extLst>
              <a:ext uri="{FF2B5EF4-FFF2-40B4-BE49-F238E27FC236}">
                <a16:creationId xmlns:a16="http://schemas.microsoft.com/office/drawing/2014/main" id="{283A666E-3F2E-AB41-81FF-5ACC4BA78EF8}"/>
              </a:ext>
            </a:extLst>
          </p:cNvPr>
          <p:cNvSpPr>
            <a:spLocks noChangeShapeType="1"/>
          </p:cNvSpPr>
          <p:nvPr/>
        </p:nvSpPr>
        <p:spPr bwMode="auto">
          <a:xfrm>
            <a:off x="8623770" y="3806279"/>
            <a:ext cx="1074" cy="57646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 name="Line 342">
            <a:extLst>
              <a:ext uri="{FF2B5EF4-FFF2-40B4-BE49-F238E27FC236}">
                <a16:creationId xmlns:a16="http://schemas.microsoft.com/office/drawing/2014/main" id="{80BD2757-F359-DD44-ABDA-9EFD670D0AC2}"/>
              </a:ext>
            </a:extLst>
          </p:cNvPr>
          <p:cNvSpPr>
            <a:spLocks noChangeShapeType="1"/>
          </p:cNvSpPr>
          <p:nvPr/>
        </p:nvSpPr>
        <p:spPr bwMode="auto">
          <a:xfrm>
            <a:off x="9190636" y="3784978"/>
            <a:ext cx="575455" cy="681634"/>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63" name="Group 343">
            <a:extLst>
              <a:ext uri="{FF2B5EF4-FFF2-40B4-BE49-F238E27FC236}">
                <a16:creationId xmlns:a16="http://schemas.microsoft.com/office/drawing/2014/main" id="{74E2659B-4297-E044-B640-79F906578920}"/>
              </a:ext>
            </a:extLst>
          </p:cNvPr>
          <p:cNvGrpSpPr>
            <a:grpSpLocks/>
          </p:cNvGrpSpPr>
          <p:nvPr/>
        </p:nvGrpSpPr>
        <p:grpSpPr bwMode="auto">
          <a:xfrm>
            <a:off x="6717038" y="1823057"/>
            <a:ext cx="323157" cy="962542"/>
            <a:chOff x="288" y="1776"/>
            <a:chExt cx="301" cy="723"/>
          </a:xfrm>
        </p:grpSpPr>
        <p:grpSp>
          <p:nvGrpSpPr>
            <p:cNvPr id="715" name="Group 344">
              <a:extLst>
                <a:ext uri="{FF2B5EF4-FFF2-40B4-BE49-F238E27FC236}">
                  <a16:creationId xmlns:a16="http://schemas.microsoft.com/office/drawing/2014/main" id="{B76DEC3C-7631-5B48-986A-905193568BAC}"/>
                </a:ext>
              </a:extLst>
            </p:cNvPr>
            <p:cNvGrpSpPr>
              <a:grpSpLocks/>
            </p:cNvGrpSpPr>
            <p:nvPr/>
          </p:nvGrpSpPr>
          <p:grpSpPr bwMode="auto">
            <a:xfrm>
              <a:off x="288" y="1776"/>
              <a:ext cx="138" cy="134"/>
              <a:chOff x="372" y="1584"/>
              <a:chExt cx="138" cy="134"/>
            </a:xfrm>
          </p:grpSpPr>
          <p:sp>
            <p:nvSpPr>
              <p:cNvPr id="723" name="Freeform 345">
                <a:extLst>
                  <a:ext uri="{FF2B5EF4-FFF2-40B4-BE49-F238E27FC236}">
                    <a16:creationId xmlns:a16="http://schemas.microsoft.com/office/drawing/2014/main" id="{8892FB44-8023-8E48-A8D7-0C4A20479E36}"/>
                  </a:ext>
                </a:extLst>
              </p:cNvPr>
              <p:cNvSpPr>
                <a:spLocks/>
              </p:cNvSpPr>
              <p:nvPr/>
            </p:nvSpPr>
            <p:spPr bwMode="auto">
              <a:xfrm>
                <a:off x="422" y="1636"/>
                <a:ext cx="46" cy="82"/>
              </a:xfrm>
              <a:custGeom>
                <a:avLst/>
                <a:gdLst>
                  <a:gd name="T0" fmla="*/ 4 w 185"/>
                  <a:gd name="T1" fmla="*/ 18 h 329"/>
                  <a:gd name="T2" fmla="*/ 4 w 185"/>
                  <a:gd name="T3" fmla="*/ 15 h 329"/>
                  <a:gd name="T4" fmla="*/ 3 w 185"/>
                  <a:gd name="T5" fmla="*/ 13 h 329"/>
                  <a:gd name="T6" fmla="*/ 2 w 185"/>
                  <a:gd name="T7" fmla="*/ 10 h 329"/>
                  <a:gd name="T8" fmla="*/ 0 w 185"/>
                  <a:gd name="T9" fmla="*/ 7 h 329"/>
                  <a:gd name="T10" fmla="*/ 0 w 185"/>
                  <a:gd name="T11" fmla="*/ 5 h 329"/>
                  <a:gd name="T12" fmla="*/ 1 w 185"/>
                  <a:gd name="T13" fmla="*/ 2 h 329"/>
                  <a:gd name="T14" fmla="*/ 3 w 185"/>
                  <a:gd name="T15" fmla="*/ 0 h 329"/>
                  <a:gd name="T16" fmla="*/ 5 w 185"/>
                  <a:gd name="T17" fmla="*/ 0 h 329"/>
                  <a:gd name="T18" fmla="*/ 7 w 185"/>
                  <a:gd name="T19" fmla="*/ 0 h 329"/>
                  <a:gd name="T20" fmla="*/ 9 w 185"/>
                  <a:gd name="T21" fmla="*/ 1 h 329"/>
                  <a:gd name="T22" fmla="*/ 10 w 185"/>
                  <a:gd name="T23" fmla="*/ 3 h 329"/>
                  <a:gd name="T24" fmla="*/ 11 w 185"/>
                  <a:gd name="T25" fmla="*/ 5 h 329"/>
                  <a:gd name="T26" fmla="*/ 11 w 185"/>
                  <a:gd name="T27" fmla="*/ 7 h 329"/>
                  <a:gd name="T28" fmla="*/ 10 w 185"/>
                  <a:gd name="T29" fmla="*/ 9 h 329"/>
                  <a:gd name="T30" fmla="*/ 8 w 185"/>
                  <a:gd name="T31" fmla="*/ 13 h 329"/>
                  <a:gd name="T32" fmla="*/ 7 w 185"/>
                  <a:gd name="T33" fmla="*/ 15 h 329"/>
                  <a:gd name="T34" fmla="*/ 7 w 185"/>
                  <a:gd name="T35" fmla="*/ 17 h 329"/>
                  <a:gd name="T36" fmla="*/ 7 w 185"/>
                  <a:gd name="T37" fmla="*/ 19 h 329"/>
                  <a:gd name="T38" fmla="*/ 6 w 185"/>
                  <a:gd name="T39" fmla="*/ 20 h 329"/>
                  <a:gd name="T40" fmla="*/ 4 w 185"/>
                  <a:gd name="T41" fmla="*/ 18 h 3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5"/>
                  <a:gd name="T64" fmla="*/ 0 h 329"/>
                  <a:gd name="T65" fmla="*/ 185 w 185"/>
                  <a:gd name="T66" fmla="*/ 329 h 3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5" h="329">
                    <a:moveTo>
                      <a:pt x="60" y="298"/>
                    </a:moveTo>
                    <a:lnTo>
                      <a:pt x="62" y="244"/>
                    </a:lnTo>
                    <a:lnTo>
                      <a:pt x="50" y="203"/>
                    </a:lnTo>
                    <a:lnTo>
                      <a:pt x="27" y="168"/>
                    </a:lnTo>
                    <a:lnTo>
                      <a:pt x="0" y="115"/>
                    </a:lnTo>
                    <a:lnTo>
                      <a:pt x="2" y="80"/>
                    </a:lnTo>
                    <a:lnTo>
                      <a:pt x="21" y="37"/>
                    </a:lnTo>
                    <a:lnTo>
                      <a:pt x="56" y="8"/>
                    </a:lnTo>
                    <a:lnTo>
                      <a:pt x="87" y="0"/>
                    </a:lnTo>
                    <a:lnTo>
                      <a:pt x="119" y="6"/>
                    </a:lnTo>
                    <a:lnTo>
                      <a:pt x="140" y="18"/>
                    </a:lnTo>
                    <a:lnTo>
                      <a:pt x="169" y="43"/>
                    </a:lnTo>
                    <a:lnTo>
                      <a:pt x="185" y="80"/>
                    </a:lnTo>
                    <a:lnTo>
                      <a:pt x="179" y="119"/>
                    </a:lnTo>
                    <a:lnTo>
                      <a:pt x="156" y="152"/>
                    </a:lnTo>
                    <a:lnTo>
                      <a:pt x="125" y="206"/>
                    </a:lnTo>
                    <a:lnTo>
                      <a:pt x="119" y="244"/>
                    </a:lnTo>
                    <a:lnTo>
                      <a:pt x="122" y="275"/>
                    </a:lnTo>
                    <a:lnTo>
                      <a:pt x="107" y="306"/>
                    </a:lnTo>
                    <a:lnTo>
                      <a:pt x="91" y="329"/>
                    </a:lnTo>
                    <a:lnTo>
                      <a:pt x="60" y="298"/>
                    </a:lnTo>
                    <a:close/>
                  </a:path>
                </a:pathLst>
              </a:custGeom>
              <a:solidFill>
                <a:srgbClr val="FFFF00"/>
              </a:solidFill>
              <a:ln w="3175">
                <a:solidFill>
                  <a:srgbClr val="000000"/>
                </a:solidFill>
                <a:round/>
                <a:headEnd/>
                <a:tailEnd/>
              </a:ln>
            </p:spPr>
            <p:txBody>
              <a:bodyPr/>
              <a:lstStyle/>
              <a:p>
                <a:endParaRPr lang="en-US"/>
              </a:p>
            </p:txBody>
          </p:sp>
          <p:sp>
            <p:nvSpPr>
              <p:cNvPr id="724" name="Freeform 346">
                <a:extLst>
                  <a:ext uri="{FF2B5EF4-FFF2-40B4-BE49-F238E27FC236}">
                    <a16:creationId xmlns:a16="http://schemas.microsoft.com/office/drawing/2014/main" id="{B73252BB-33C8-254D-AE73-0934A890F7ED}"/>
                  </a:ext>
                </a:extLst>
              </p:cNvPr>
              <p:cNvSpPr>
                <a:spLocks/>
              </p:cNvSpPr>
              <p:nvPr/>
            </p:nvSpPr>
            <p:spPr bwMode="auto">
              <a:xfrm>
                <a:off x="372" y="1632"/>
                <a:ext cx="34" cy="16"/>
              </a:xfrm>
              <a:custGeom>
                <a:avLst/>
                <a:gdLst>
                  <a:gd name="T0" fmla="*/ 9 w 136"/>
                  <a:gd name="T1" fmla="*/ 4 h 64"/>
                  <a:gd name="T2" fmla="*/ 2 w 136"/>
                  <a:gd name="T3" fmla="*/ 3 h 64"/>
                  <a:gd name="T4" fmla="*/ 0 w 136"/>
                  <a:gd name="T5" fmla="*/ 1 h 64"/>
                  <a:gd name="T6" fmla="*/ 1 w 136"/>
                  <a:gd name="T7" fmla="*/ 0 h 64"/>
                  <a:gd name="T8" fmla="*/ 2 w 136"/>
                  <a:gd name="T9" fmla="*/ 0 h 64"/>
                  <a:gd name="T10" fmla="*/ 9 w 136"/>
                  <a:gd name="T11" fmla="*/ 4 h 64"/>
                  <a:gd name="T12" fmla="*/ 0 60000 65536"/>
                  <a:gd name="T13" fmla="*/ 0 60000 65536"/>
                  <a:gd name="T14" fmla="*/ 0 60000 65536"/>
                  <a:gd name="T15" fmla="*/ 0 60000 65536"/>
                  <a:gd name="T16" fmla="*/ 0 60000 65536"/>
                  <a:gd name="T17" fmla="*/ 0 60000 65536"/>
                  <a:gd name="T18" fmla="*/ 0 w 136"/>
                  <a:gd name="T19" fmla="*/ 0 h 64"/>
                  <a:gd name="T20" fmla="*/ 136 w 136"/>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136" h="64">
                    <a:moveTo>
                      <a:pt x="136" y="64"/>
                    </a:moveTo>
                    <a:lnTo>
                      <a:pt x="23" y="44"/>
                    </a:lnTo>
                    <a:lnTo>
                      <a:pt x="0" y="21"/>
                    </a:lnTo>
                    <a:lnTo>
                      <a:pt x="9" y="3"/>
                    </a:lnTo>
                    <a:lnTo>
                      <a:pt x="35" y="0"/>
                    </a:lnTo>
                    <a:lnTo>
                      <a:pt x="136"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 name="Freeform 347">
                <a:extLst>
                  <a:ext uri="{FF2B5EF4-FFF2-40B4-BE49-F238E27FC236}">
                    <a16:creationId xmlns:a16="http://schemas.microsoft.com/office/drawing/2014/main" id="{4432DFC4-8991-D242-A70B-3EF94D4C69AC}"/>
                  </a:ext>
                </a:extLst>
              </p:cNvPr>
              <p:cNvSpPr>
                <a:spLocks/>
              </p:cNvSpPr>
              <p:nvPr/>
            </p:nvSpPr>
            <p:spPr bwMode="auto">
              <a:xfrm>
                <a:off x="406" y="1591"/>
                <a:ext cx="15" cy="26"/>
              </a:xfrm>
              <a:custGeom>
                <a:avLst/>
                <a:gdLst>
                  <a:gd name="T0" fmla="*/ 4 w 59"/>
                  <a:gd name="T1" fmla="*/ 7 h 104"/>
                  <a:gd name="T2" fmla="*/ 0 w 59"/>
                  <a:gd name="T3" fmla="*/ 3 h 104"/>
                  <a:gd name="T4" fmla="*/ 1 w 59"/>
                  <a:gd name="T5" fmla="*/ 1 h 104"/>
                  <a:gd name="T6" fmla="*/ 2 w 59"/>
                  <a:gd name="T7" fmla="*/ 0 h 104"/>
                  <a:gd name="T8" fmla="*/ 3 w 59"/>
                  <a:gd name="T9" fmla="*/ 1 h 104"/>
                  <a:gd name="T10" fmla="*/ 4 w 59"/>
                  <a:gd name="T11" fmla="*/ 7 h 104"/>
                  <a:gd name="T12" fmla="*/ 0 60000 65536"/>
                  <a:gd name="T13" fmla="*/ 0 60000 65536"/>
                  <a:gd name="T14" fmla="*/ 0 60000 65536"/>
                  <a:gd name="T15" fmla="*/ 0 60000 65536"/>
                  <a:gd name="T16" fmla="*/ 0 60000 65536"/>
                  <a:gd name="T17" fmla="*/ 0 60000 65536"/>
                  <a:gd name="T18" fmla="*/ 0 w 59"/>
                  <a:gd name="T19" fmla="*/ 0 h 104"/>
                  <a:gd name="T20" fmla="*/ 59 w 59"/>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59" h="104">
                    <a:moveTo>
                      <a:pt x="59" y="104"/>
                    </a:moveTo>
                    <a:lnTo>
                      <a:pt x="0" y="39"/>
                    </a:lnTo>
                    <a:lnTo>
                      <a:pt x="6" y="10"/>
                    </a:lnTo>
                    <a:lnTo>
                      <a:pt x="34" y="0"/>
                    </a:lnTo>
                    <a:lnTo>
                      <a:pt x="51" y="20"/>
                    </a:lnTo>
                    <a:lnTo>
                      <a:pt x="59"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6" name="Freeform 348">
                <a:extLst>
                  <a:ext uri="{FF2B5EF4-FFF2-40B4-BE49-F238E27FC236}">
                    <a16:creationId xmlns:a16="http://schemas.microsoft.com/office/drawing/2014/main" id="{6BD6A6AC-4EF5-6246-8B36-E0E0688C2E7B}"/>
                  </a:ext>
                </a:extLst>
              </p:cNvPr>
              <p:cNvSpPr>
                <a:spLocks/>
              </p:cNvSpPr>
              <p:nvPr/>
            </p:nvSpPr>
            <p:spPr bwMode="auto">
              <a:xfrm>
                <a:off x="454" y="1584"/>
                <a:ext cx="13" cy="31"/>
              </a:xfrm>
              <a:custGeom>
                <a:avLst/>
                <a:gdLst>
                  <a:gd name="T0" fmla="*/ 1 w 51"/>
                  <a:gd name="T1" fmla="*/ 8 h 125"/>
                  <a:gd name="T2" fmla="*/ 0 w 51"/>
                  <a:gd name="T3" fmla="*/ 2 h 125"/>
                  <a:gd name="T4" fmla="*/ 2 w 51"/>
                  <a:gd name="T5" fmla="*/ 0 h 125"/>
                  <a:gd name="T6" fmla="*/ 3 w 51"/>
                  <a:gd name="T7" fmla="*/ 1 h 125"/>
                  <a:gd name="T8" fmla="*/ 3 w 51"/>
                  <a:gd name="T9" fmla="*/ 2 h 125"/>
                  <a:gd name="T10" fmla="*/ 1 w 51"/>
                  <a:gd name="T11" fmla="*/ 8 h 125"/>
                  <a:gd name="T12" fmla="*/ 0 60000 65536"/>
                  <a:gd name="T13" fmla="*/ 0 60000 65536"/>
                  <a:gd name="T14" fmla="*/ 0 60000 65536"/>
                  <a:gd name="T15" fmla="*/ 0 60000 65536"/>
                  <a:gd name="T16" fmla="*/ 0 60000 65536"/>
                  <a:gd name="T17" fmla="*/ 0 60000 65536"/>
                  <a:gd name="T18" fmla="*/ 0 w 51"/>
                  <a:gd name="T19" fmla="*/ 0 h 125"/>
                  <a:gd name="T20" fmla="*/ 51 w 51"/>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51" h="125">
                    <a:moveTo>
                      <a:pt x="7" y="125"/>
                    </a:moveTo>
                    <a:lnTo>
                      <a:pt x="0" y="32"/>
                    </a:lnTo>
                    <a:lnTo>
                      <a:pt x="27" y="0"/>
                    </a:lnTo>
                    <a:lnTo>
                      <a:pt x="51" y="13"/>
                    </a:lnTo>
                    <a:lnTo>
                      <a:pt x="47" y="38"/>
                    </a:lnTo>
                    <a:lnTo>
                      <a:pt x="7"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7" name="Freeform 349">
                <a:extLst>
                  <a:ext uri="{FF2B5EF4-FFF2-40B4-BE49-F238E27FC236}">
                    <a16:creationId xmlns:a16="http://schemas.microsoft.com/office/drawing/2014/main" id="{6C354308-4C09-0A4E-B10F-A35476AF8DC9}"/>
                  </a:ext>
                </a:extLst>
              </p:cNvPr>
              <p:cNvSpPr>
                <a:spLocks/>
              </p:cNvSpPr>
              <p:nvPr/>
            </p:nvSpPr>
            <p:spPr bwMode="auto">
              <a:xfrm>
                <a:off x="480" y="1608"/>
                <a:ext cx="30" cy="19"/>
              </a:xfrm>
              <a:custGeom>
                <a:avLst/>
                <a:gdLst>
                  <a:gd name="T0" fmla="*/ 0 w 122"/>
                  <a:gd name="T1" fmla="*/ 5 h 78"/>
                  <a:gd name="T2" fmla="*/ 5 w 122"/>
                  <a:gd name="T3" fmla="*/ 0 h 78"/>
                  <a:gd name="T4" fmla="*/ 7 w 122"/>
                  <a:gd name="T5" fmla="*/ 1 h 78"/>
                  <a:gd name="T6" fmla="*/ 7 w 122"/>
                  <a:gd name="T7" fmla="*/ 2 h 78"/>
                  <a:gd name="T8" fmla="*/ 6 w 122"/>
                  <a:gd name="T9" fmla="*/ 3 h 78"/>
                  <a:gd name="T10" fmla="*/ 0 w 122"/>
                  <a:gd name="T11" fmla="*/ 5 h 78"/>
                  <a:gd name="T12" fmla="*/ 0 60000 65536"/>
                  <a:gd name="T13" fmla="*/ 0 60000 65536"/>
                  <a:gd name="T14" fmla="*/ 0 60000 65536"/>
                  <a:gd name="T15" fmla="*/ 0 60000 65536"/>
                  <a:gd name="T16" fmla="*/ 0 60000 65536"/>
                  <a:gd name="T17" fmla="*/ 0 60000 65536"/>
                  <a:gd name="T18" fmla="*/ 0 w 122"/>
                  <a:gd name="T19" fmla="*/ 0 h 78"/>
                  <a:gd name="T20" fmla="*/ 122 w 122"/>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122" h="78">
                    <a:moveTo>
                      <a:pt x="0" y="78"/>
                    </a:moveTo>
                    <a:lnTo>
                      <a:pt x="91" y="0"/>
                    </a:lnTo>
                    <a:lnTo>
                      <a:pt x="122" y="15"/>
                    </a:lnTo>
                    <a:lnTo>
                      <a:pt x="119" y="41"/>
                    </a:lnTo>
                    <a:lnTo>
                      <a:pt x="103" y="53"/>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6" name="Group 350">
              <a:extLst>
                <a:ext uri="{FF2B5EF4-FFF2-40B4-BE49-F238E27FC236}">
                  <a16:creationId xmlns:a16="http://schemas.microsoft.com/office/drawing/2014/main" id="{0A7F7C23-2EDD-0846-B779-4853B5E06588}"/>
                </a:ext>
              </a:extLst>
            </p:cNvPr>
            <p:cNvGrpSpPr>
              <a:grpSpLocks/>
            </p:cNvGrpSpPr>
            <p:nvPr/>
          </p:nvGrpSpPr>
          <p:grpSpPr bwMode="auto">
            <a:xfrm>
              <a:off x="336" y="1776"/>
              <a:ext cx="253" cy="723"/>
              <a:chOff x="336" y="1629"/>
              <a:chExt cx="253" cy="723"/>
            </a:xfrm>
          </p:grpSpPr>
          <p:sp>
            <p:nvSpPr>
              <p:cNvPr id="717" name="Freeform 351">
                <a:extLst>
                  <a:ext uri="{FF2B5EF4-FFF2-40B4-BE49-F238E27FC236}">
                    <a16:creationId xmlns:a16="http://schemas.microsoft.com/office/drawing/2014/main" id="{D58A00F1-EB0E-B944-BAFC-3A574BE6179E}"/>
                  </a:ext>
                </a:extLst>
              </p:cNvPr>
              <p:cNvSpPr>
                <a:spLocks/>
              </p:cNvSpPr>
              <p:nvPr/>
            </p:nvSpPr>
            <p:spPr bwMode="auto">
              <a:xfrm>
                <a:off x="382" y="1749"/>
                <a:ext cx="127" cy="125"/>
              </a:xfrm>
              <a:custGeom>
                <a:avLst/>
                <a:gdLst>
                  <a:gd name="T0" fmla="*/ 21 w 507"/>
                  <a:gd name="T1" fmla="*/ 9 h 503"/>
                  <a:gd name="T2" fmla="*/ 17 w 507"/>
                  <a:gd name="T3" fmla="*/ 3 h 503"/>
                  <a:gd name="T4" fmla="*/ 13 w 507"/>
                  <a:gd name="T5" fmla="*/ 0 h 503"/>
                  <a:gd name="T6" fmla="*/ 8 w 507"/>
                  <a:gd name="T7" fmla="*/ 0 h 503"/>
                  <a:gd name="T8" fmla="*/ 3 w 507"/>
                  <a:gd name="T9" fmla="*/ 2 h 503"/>
                  <a:gd name="T10" fmla="*/ 1 w 507"/>
                  <a:gd name="T11" fmla="*/ 5 h 503"/>
                  <a:gd name="T12" fmla="*/ 0 w 507"/>
                  <a:gd name="T13" fmla="*/ 10 h 503"/>
                  <a:gd name="T14" fmla="*/ 1 w 507"/>
                  <a:gd name="T15" fmla="*/ 16 h 503"/>
                  <a:gd name="T16" fmla="*/ 4 w 507"/>
                  <a:gd name="T17" fmla="*/ 23 h 503"/>
                  <a:gd name="T18" fmla="*/ 10 w 507"/>
                  <a:gd name="T19" fmla="*/ 28 h 503"/>
                  <a:gd name="T20" fmla="*/ 14 w 507"/>
                  <a:gd name="T21" fmla="*/ 30 h 503"/>
                  <a:gd name="T22" fmla="*/ 18 w 507"/>
                  <a:gd name="T23" fmla="*/ 31 h 503"/>
                  <a:gd name="T24" fmla="*/ 22 w 507"/>
                  <a:gd name="T25" fmla="*/ 30 h 503"/>
                  <a:gd name="T26" fmla="*/ 24 w 507"/>
                  <a:gd name="T27" fmla="*/ 28 h 503"/>
                  <a:gd name="T28" fmla="*/ 25 w 507"/>
                  <a:gd name="T29" fmla="*/ 23 h 503"/>
                  <a:gd name="T30" fmla="*/ 24 w 507"/>
                  <a:gd name="T31" fmla="*/ 18 h 503"/>
                  <a:gd name="T32" fmla="*/ 23 w 507"/>
                  <a:gd name="T33" fmla="*/ 13 h 503"/>
                  <a:gd name="T34" fmla="*/ 31 w 507"/>
                  <a:gd name="T35" fmla="*/ 9 h 503"/>
                  <a:gd name="T36" fmla="*/ 32 w 507"/>
                  <a:gd name="T37" fmla="*/ 7 h 503"/>
                  <a:gd name="T38" fmla="*/ 31 w 507"/>
                  <a:gd name="T39" fmla="*/ 6 h 503"/>
                  <a:gd name="T40" fmla="*/ 22 w 507"/>
                  <a:gd name="T41" fmla="*/ 11 h 503"/>
                  <a:gd name="T42" fmla="*/ 21 w 507"/>
                  <a:gd name="T43" fmla="*/ 9 h 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7"/>
                  <a:gd name="T67" fmla="*/ 0 h 503"/>
                  <a:gd name="T68" fmla="*/ 507 w 507"/>
                  <a:gd name="T69" fmla="*/ 503 h 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7" h="503">
                    <a:moveTo>
                      <a:pt x="331" y="145"/>
                    </a:moveTo>
                    <a:lnTo>
                      <a:pt x="269" y="51"/>
                    </a:lnTo>
                    <a:lnTo>
                      <a:pt x="206" y="0"/>
                    </a:lnTo>
                    <a:lnTo>
                      <a:pt x="131" y="0"/>
                    </a:lnTo>
                    <a:lnTo>
                      <a:pt x="49" y="32"/>
                    </a:lnTo>
                    <a:lnTo>
                      <a:pt x="12" y="88"/>
                    </a:lnTo>
                    <a:lnTo>
                      <a:pt x="0" y="164"/>
                    </a:lnTo>
                    <a:lnTo>
                      <a:pt x="12" y="265"/>
                    </a:lnTo>
                    <a:lnTo>
                      <a:pt x="62" y="378"/>
                    </a:lnTo>
                    <a:lnTo>
                      <a:pt x="150" y="453"/>
                    </a:lnTo>
                    <a:lnTo>
                      <a:pt x="218" y="491"/>
                    </a:lnTo>
                    <a:lnTo>
                      <a:pt x="288" y="503"/>
                    </a:lnTo>
                    <a:lnTo>
                      <a:pt x="343" y="484"/>
                    </a:lnTo>
                    <a:lnTo>
                      <a:pt x="375" y="453"/>
                    </a:lnTo>
                    <a:lnTo>
                      <a:pt x="394" y="378"/>
                    </a:lnTo>
                    <a:lnTo>
                      <a:pt x="388" y="289"/>
                    </a:lnTo>
                    <a:lnTo>
                      <a:pt x="368" y="215"/>
                    </a:lnTo>
                    <a:lnTo>
                      <a:pt x="494" y="145"/>
                    </a:lnTo>
                    <a:lnTo>
                      <a:pt x="507" y="114"/>
                    </a:lnTo>
                    <a:lnTo>
                      <a:pt x="494" y="101"/>
                    </a:lnTo>
                    <a:lnTo>
                      <a:pt x="356" y="183"/>
                    </a:lnTo>
                    <a:lnTo>
                      <a:pt x="331"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8" name="Freeform 352">
                <a:extLst>
                  <a:ext uri="{FF2B5EF4-FFF2-40B4-BE49-F238E27FC236}">
                    <a16:creationId xmlns:a16="http://schemas.microsoft.com/office/drawing/2014/main" id="{AAB59657-9886-B740-B959-A57EE5E88259}"/>
                  </a:ext>
                </a:extLst>
              </p:cNvPr>
              <p:cNvSpPr>
                <a:spLocks/>
              </p:cNvSpPr>
              <p:nvPr/>
            </p:nvSpPr>
            <p:spPr bwMode="auto">
              <a:xfrm>
                <a:off x="473" y="1629"/>
                <a:ext cx="113" cy="281"/>
              </a:xfrm>
              <a:custGeom>
                <a:avLst/>
                <a:gdLst>
                  <a:gd name="T0" fmla="*/ 8 w 452"/>
                  <a:gd name="T1" fmla="*/ 59 h 1124"/>
                  <a:gd name="T2" fmla="*/ 3 w 452"/>
                  <a:gd name="T3" fmla="*/ 63 h 1124"/>
                  <a:gd name="T4" fmla="*/ 1 w 452"/>
                  <a:gd name="T5" fmla="*/ 65 h 1124"/>
                  <a:gd name="T6" fmla="*/ 0 w 452"/>
                  <a:gd name="T7" fmla="*/ 67 h 1124"/>
                  <a:gd name="T8" fmla="*/ 2 w 452"/>
                  <a:gd name="T9" fmla="*/ 70 h 1124"/>
                  <a:gd name="T10" fmla="*/ 3 w 452"/>
                  <a:gd name="T11" fmla="*/ 70 h 1124"/>
                  <a:gd name="T12" fmla="*/ 8 w 452"/>
                  <a:gd name="T13" fmla="*/ 69 h 1124"/>
                  <a:gd name="T14" fmla="*/ 15 w 452"/>
                  <a:gd name="T15" fmla="*/ 63 h 1124"/>
                  <a:gd name="T16" fmla="*/ 21 w 452"/>
                  <a:gd name="T17" fmla="*/ 57 h 1124"/>
                  <a:gd name="T18" fmla="*/ 28 w 452"/>
                  <a:gd name="T19" fmla="*/ 49 h 1124"/>
                  <a:gd name="T20" fmla="*/ 28 w 452"/>
                  <a:gd name="T21" fmla="*/ 46 h 1124"/>
                  <a:gd name="T22" fmla="*/ 28 w 452"/>
                  <a:gd name="T23" fmla="*/ 37 h 1124"/>
                  <a:gd name="T24" fmla="*/ 26 w 452"/>
                  <a:gd name="T25" fmla="*/ 24 h 1124"/>
                  <a:gd name="T26" fmla="*/ 28 w 452"/>
                  <a:gd name="T27" fmla="*/ 16 h 1124"/>
                  <a:gd name="T28" fmla="*/ 28 w 452"/>
                  <a:gd name="T29" fmla="*/ 13 h 1124"/>
                  <a:gd name="T30" fmla="*/ 27 w 452"/>
                  <a:gd name="T31" fmla="*/ 12 h 1124"/>
                  <a:gd name="T32" fmla="*/ 24 w 452"/>
                  <a:gd name="T33" fmla="*/ 10 h 1124"/>
                  <a:gd name="T34" fmla="*/ 23 w 452"/>
                  <a:gd name="T35" fmla="*/ 9 h 1124"/>
                  <a:gd name="T36" fmla="*/ 24 w 452"/>
                  <a:gd name="T37" fmla="*/ 2 h 1124"/>
                  <a:gd name="T38" fmla="*/ 23 w 452"/>
                  <a:gd name="T39" fmla="*/ 0 h 1124"/>
                  <a:gd name="T40" fmla="*/ 21 w 452"/>
                  <a:gd name="T41" fmla="*/ 1 h 1124"/>
                  <a:gd name="T42" fmla="*/ 21 w 452"/>
                  <a:gd name="T43" fmla="*/ 10 h 1124"/>
                  <a:gd name="T44" fmla="*/ 20 w 452"/>
                  <a:gd name="T45" fmla="*/ 12 h 1124"/>
                  <a:gd name="T46" fmla="*/ 19 w 452"/>
                  <a:gd name="T47" fmla="*/ 13 h 1124"/>
                  <a:gd name="T48" fmla="*/ 16 w 452"/>
                  <a:gd name="T49" fmla="*/ 12 h 1124"/>
                  <a:gd name="T50" fmla="*/ 14 w 452"/>
                  <a:gd name="T51" fmla="*/ 12 h 1124"/>
                  <a:gd name="T52" fmla="*/ 14 w 452"/>
                  <a:gd name="T53" fmla="*/ 14 h 1124"/>
                  <a:gd name="T54" fmla="*/ 15 w 452"/>
                  <a:gd name="T55" fmla="*/ 15 h 1124"/>
                  <a:gd name="T56" fmla="*/ 18 w 452"/>
                  <a:gd name="T57" fmla="*/ 15 h 1124"/>
                  <a:gd name="T58" fmla="*/ 20 w 452"/>
                  <a:gd name="T59" fmla="*/ 17 h 1124"/>
                  <a:gd name="T60" fmla="*/ 22 w 452"/>
                  <a:gd name="T61" fmla="*/ 19 h 1124"/>
                  <a:gd name="T62" fmla="*/ 23 w 452"/>
                  <a:gd name="T63" fmla="*/ 24 h 1124"/>
                  <a:gd name="T64" fmla="*/ 24 w 452"/>
                  <a:gd name="T65" fmla="*/ 32 h 1124"/>
                  <a:gd name="T66" fmla="*/ 24 w 452"/>
                  <a:gd name="T67" fmla="*/ 40 h 1124"/>
                  <a:gd name="T68" fmla="*/ 24 w 452"/>
                  <a:gd name="T69" fmla="*/ 46 h 1124"/>
                  <a:gd name="T70" fmla="*/ 22 w 452"/>
                  <a:gd name="T71" fmla="*/ 49 h 1124"/>
                  <a:gd name="T72" fmla="*/ 17 w 452"/>
                  <a:gd name="T73" fmla="*/ 53 h 1124"/>
                  <a:gd name="T74" fmla="*/ 11 w 452"/>
                  <a:gd name="T75" fmla="*/ 57 h 1124"/>
                  <a:gd name="T76" fmla="*/ 8 w 452"/>
                  <a:gd name="T77" fmla="*/ 59 h 11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52"/>
                  <a:gd name="T118" fmla="*/ 0 h 1124"/>
                  <a:gd name="T119" fmla="*/ 452 w 452"/>
                  <a:gd name="T120" fmla="*/ 1124 h 11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52" h="1124">
                    <a:moveTo>
                      <a:pt x="126" y="949"/>
                    </a:moveTo>
                    <a:lnTo>
                      <a:pt x="44" y="1011"/>
                    </a:lnTo>
                    <a:lnTo>
                      <a:pt x="19" y="1031"/>
                    </a:lnTo>
                    <a:lnTo>
                      <a:pt x="0" y="1074"/>
                    </a:lnTo>
                    <a:lnTo>
                      <a:pt x="25" y="1118"/>
                    </a:lnTo>
                    <a:lnTo>
                      <a:pt x="50" y="1124"/>
                    </a:lnTo>
                    <a:lnTo>
                      <a:pt x="126" y="1099"/>
                    </a:lnTo>
                    <a:lnTo>
                      <a:pt x="239" y="1011"/>
                    </a:lnTo>
                    <a:lnTo>
                      <a:pt x="339" y="905"/>
                    </a:lnTo>
                    <a:lnTo>
                      <a:pt x="446" y="785"/>
                    </a:lnTo>
                    <a:lnTo>
                      <a:pt x="452" y="735"/>
                    </a:lnTo>
                    <a:lnTo>
                      <a:pt x="452" y="598"/>
                    </a:lnTo>
                    <a:lnTo>
                      <a:pt x="421" y="384"/>
                    </a:lnTo>
                    <a:lnTo>
                      <a:pt x="440" y="259"/>
                    </a:lnTo>
                    <a:lnTo>
                      <a:pt x="452" y="208"/>
                    </a:lnTo>
                    <a:lnTo>
                      <a:pt x="434" y="183"/>
                    </a:lnTo>
                    <a:lnTo>
                      <a:pt x="389" y="158"/>
                    </a:lnTo>
                    <a:lnTo>
                      <a:pt x="358" y="139"/>
                    </a:lnTo>
                    <a:lnTo>
                      <a:pt x="377" y="26"/>
                    </a:lnTo>
                    <a:lnTo>
                      <a:pt x="364" y="0"/>
                    </a:lnTo>
                    <a:lnTo>
                      <a:pt x="339" y="8"/>
                    </a:lnTo>
                    <a:lnTo>
                      <a:pt x="327" y="152"/>
                    </a:lnTo>
                    <a:lnTo>
                      <a:pt x="315" y="189"/>
                    </a:lnTo>
                    <a:lnTo>
                      <a:pt x="308" y="214"/>
                    </a:lnTo>
                    <a:lnTo>
                      <a:pt x="257" y="195"/>
                    </a:lnTo>
                    <a:lnTo>
                      <a:pt x="220" y="195"/>
                    </a:lnTo>
                    <a:lnTo>
                      <a:pt x="220" y="220"/>
                    </a:lnTo>
                    <a:lnTo>
                      <a:pt x="245" y="240"/>
                    </a:lnTo>
                    <a:lnTo>
                      <a:pt x="290" y="240"/>
                    </a:lnTo>
                    <a:lnTo>
                      <a:pt x="321" y="265"/>
                    </a:lnTo>
                    <a:lnTo>
                      <a:pt x="346" y="308"/>
                    </a:lnTo>
                    <a:lnTo>
                      <a:pt x="370" y="378"/>
                    </a:lnTo>
                    <a:lnTo>
                      <a:pt x="389" y="516"/>
                    </a:lnTo>
                    <a:lnTo>
                      <a:pt x="389" y="641"/>
                    </a:lnTo>
                    <a:lnTo>
                      <a:pt x="377" y="742"/>
                    </a:lnTo>
                    <a:lnTo>
                      <a:pt x="352" y="785"/>
                    </a:lnTo>
                    <a:lnTo>
                      <a:pt x="264" y="848"/>
                    </a:lnTo>
                    <a:lnTo>
                      <a:pt x="169" y="905"/>
                    </a:lnTo>
                    <a:lnTo>
                      <a:pt x="126" y="9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9" name="Freeform 353">
                <a:extLst>
                  <a:ext uri="{FF2B5EF4-FFF2-40B4-BE49-F238E27FC236}">
                    <a16:creationId xmlns:a16="http://schemas.microsoft.com/office/drawing/2014/main" id="{B67B5C6E-41D6-AB49-A73B-CCE2CFE04DE0}"/>
                  </a:ext>
                </a:extLst>
              </p:cNvPr>
              <p:cNvSpPr>
                <a:spLocks/>
              </p:cNvSpPr>
              <p:nvPr/>
            </p:nvSpPr>
            <p:spPr bwMode="auto">
              <a:xfrm>
                <a:off x="336" y="1889"/>
                <a:ext cx="102" cy="169"/>
              </a:xfrm>
              <a:custGeom>
                <a:avLst/>
                <a:gdLst>
                  <a:gd name="T0" fmla="*/ 25 w 409"/>
                  <a:gd name="T1" fmla="*/ 1 h 678"/>
                  <a:gd name="T2" fmla="*/ 23 w 409"/>
                  <a:gd name="T3" fmla="*/ 0 h 678"/>
                  <a:gd name="T4" fmla="*/ 17 w 409"/>
                  <a:gd name="T5" fmla="*/ 0 h 678"/>
                  <a:gd name="T6" fmla="*/ 12 w 409"/>
                  <a:gd name="T7" fmla="*/ 4 h 678"/>
                  <a:gd name="T8" fmla="*/ 4 w 409"/>
                  <a:gd name="T9" fmla="*/ 12 h 678"/>
                  <a:gd name="T10" fmla="*/ 0 w 409"/>
                  <a:gd name="T11" fmla="*/ 19 h 678"/>
                  <a:gd name="T12" fmla="*/ 0 w 409"/>
                  <a:gd name="T13" fmla="*/ 21 h 678"/>
                  <a:gd name="T14" fmla="*/ 2 w 409"/>
                  <a:gd name="T15" fmla="*/ 26 h 678"/>
                  <a:gd name="T16" fmla="*/ 6 w 409"/>
                  <a:gd name="T17" fmla="*/ 28 h 678"/>
                  <a:gd name="T18" fmla="*/ 12 w 409"/>
                  <a:gd name="T19" fmla="*/ 30 h 678"/>
                  <a:gd name="T20" fmla="*/ 16 w 409"/>
                  <a:gd name="T21" fmla="*/ 31 h 678"/>
                  <a:gd name="T22" fmla="*/ 18 w 409"/>
                  <a:gd name="T23" fmla="*/ 33 h 678"/>
                  <a:gd name="T24" fmla="*/ 17 w 409"/>
                  <a:gd name="T25" fmla="*/ 36 h 678"/>
                  <a:gd name="T26" fmla="*/ 14 w 409"/>
                  <a:gd name="T27" fmla="*/ 39 h 678"/>
                  <a:gd name="T28" fmla="*/ 10 w 409"/>
                  <a:gd name="T29" fmla="*/ 39 h 678"/>
                  <a:gd name="T30" fmla="*/ 7 w 409"/>
                  <a:gd name="T31" fmla="*/ 38 h 678"/>
                  <a:gd name="T32" fmla="*/ 5 w 409"/>
                  <a:gd name="T33" fmla="*/ 39 h 678"/>
                  <a:gd name="T34" fmla="*/ 6 w 409"/>
                  <a:gd name="T35" fmla="*/ 41 h 678"/>
                  <a:gd name="T36" fmla="*/ 9 w 409"/>
                  <a:gd name="T37" fmla="*/ 42 h 678"/>
                  <a:gd name="T38" fmla="*/ 14 w 409"/>
                  <a:gd name="T39" fmla="*/ 42 h 678"/>
                  <a:gd name="T40" fmla="*/ 18 w 409"/>
                  <a:gd name="T41" fmla="*/ 41 h 678"/>
                  <a:gd name="T42" fmla="*/ 20 w 409"/>
                  <a:gd name="T43" fmla="*/ 39 h 678"/>
                  <a:gd name="T44" fmla="*/ 22 w 409"/>
                  <a:gd name="T45" fmla="*/ 37 h 678"/>
                  <a:gd name="T46" fmla="*/ 23 w 409"/>
                  <a:gd name="T47" fmla="*/ 34 h 678"/>
                  <a:gd name="T48" fmla="*/ 21 w 409"/>
                  <a:gd name="T49" fmla="*/ 31 h 678"/>
                  <a:gd name="T50" fmla="*/ 16 w 409"/>
                  <a:gd name="T51" fmla="*/ 29 h 678"/>
                  <a:gd name="T52" fmla="*/ 10 w 409"/>
                  <a:gd name="T53" fmla="*/ 27 h 678"/>
                  <a:gd name="T54" fmla="*/ 6 w 409"/>
                  <a:gd name="T55" fmla="*/ 25 h 678"/>
                  <a:gd name="T56" fmla="*/ 5 w 409"/>
                  <a:gd name="T57" fmla="*/ 22 h 678"/>
                  <a:gd name="T58" fmla="*/ 5 w 409"/>
                  <a:gd name="T59" fmla="*/ 18 h 678"/>
                  <a:gd name="T60" fmla="*/ 9 w 409"/>
                  <a:gd name="T61" fmla="*/ 12 h 678"/>
                  <a:gd name="T62" fmla="*/ 13 w 409"/>
                  <a:gd name="T63" fmla="*/ 9 h 678"/>
                  <a:gd name="T64" fmla="*/ 20 w 409"/>
                  <a:gd name="T65" fmla="*/ 7 h 678"/>
                  <a:gd name="T66" fmla="*/ 25 w 409"/>
                  <a:gd name="T67" fmla="*/ 6 h 678"/>
                  <a:gd name="T68" fmla="*/ 25 w 409"/>
                  <a:gd name="T69" fmla="*/ 3 h 678"/>
                  <a:gd name="T70" fmla="*/ 25 w 409"/>
                  <a:gd name="T71" fmla="*/ 1 h 6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9"/>
                  <a:gd name="T109" fmla="*/ 0 h 678"/>
                  <a:gd name="T110" fmla="*/ 409 w 409"/>
                  <a:gd name="T111" fmla="*/ 678 h 67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9" h="678">
                    <a:moveTo>
                      <a:pt x="409" y="19"/>
                    </a:moveTo>
                    <a:lnTo>
                      <a:pt x="364" y="0"/>
                    </a:lnTo>
                    <a:lnTo>
                      <a:pt x="269" y="6"/>
                    </a:lnTo>
                    <a:lnTo>
                      <a:pt x="187" y="70"/>
                    </a:lnTo>
                    <a:lnTo>
                      <a:pt x="68" y="201"/>
                    </a:lnTo>
                    <a:lnTo>
                      <a:pt x="6" y="308"/>
                    </a:lnTo>
                    <a:lnTo>
                      <a:pt x="0" y="345"/>
                    </a:lnTo>
                    <a:lnTo>
                      <a:pt x="31" y="415"/>
                    </a:lnTo>
                    <a:lnTo>
                      <a:pt x="99" y="446"/>
                    </a:lnTo>
                    <a:lnTo>
                      <a:pt x="187" y="483"/>
                    </a:lnTo>
                    <a:lnTo>
                      <a:pt x="257" y="502"/>
                    </a:lnTo>
                    <a:lnTo>
                      <a:pt x="288" y="534"/>
                    </a:lnTo>
                    <a:lnTo>
                      <a:pt x="269" y="578"/>
                    </a:lnTo>
                    <a:lnTo>
                      <a:pt x="220" y="628"/>
                    </a:lnTo>
                    <a:lnTo>
                      <a:pt x="156" y="635"/>
                    </a:lnTo>
                    <a:lnTo>
                      <a:pt x="113" y="615"/>
                    </a:lnTo>
                    <a:lnTo>
                      <a:pt x="87" y="635"/>
                    </a:lnTo>
                    <a:lnTo>
                      <a:pt x="93" y="659"/>
                    </a:lnTo>
                    <a:lnTo>
                      <a:pt x="144" y="678"/>
                    </a:lnTo>
                    <a:lnTo>
                      <a:pt x="220" y="678"/>
                    </a:lnTo>
                    <a:lnTo>
                      <a:pt x="288" y="659"/>
                    </a:lnTo>
                    <a:lnTo>
                      <a:pt x="327" y="635"/>
                    </a:lnTo>
                    <a:lnTo>
                      <a:pt x="351" y="590"/>
                    </a:lnTo>
                    <a:lnTo>
                      <a:pt x="364" y="540"/>
                    </a:lnTo>
                    <a:lnTo>
                      <a:pt x="333" y="496"/>
                    </a:lnTo>
                    <a:lnTo>
                      <a:pt x="257" y="465"/>
                    </a:lnTo>
                    <a:lnTo>
                      <a:pt x="169" y="440"/>
                    </a:lnTo>
                    <a:lnTo>
                      <a:pt x="93" y="396"/>
                    </a:lnTo>
                    <a:lnTo>
                      <a:pt x="75" y="358"/>
                    </a:lnTo>
                    <a:lnTo>
                      <a:pt x="87" y="289"/>
                    </a:lnTo>
                    <a:lnTo>
                      <a:pt x="144" y="201"/>
                    </a:lnTo>
                    <a:lnTo>
                      <a:pt x="214" y="150"/>
                    </a:lnTo>
                    <a:lnTo>
                      <a:pt x="320" y="113"/>
                    </a:lnTo>
                    <a:lnTo>
                      <a:pt x="409" y="94"/>
                    </a:lnTo>
                    <a:lnTo>
                      <a:pt x="409" y="44"/>
                    </a:lnTo>
                    <a:lnTo>
                      <a:pt x="40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0" name="Freeform 354">
                <a:extLst>
                  <a:ext uri="{FF2B5EF4-FFF2-40B4-BE49-F238E27FC236}">
                    <a16:creationId xmlns:a16="http://schemas.microsoft.com/office/drawing/2014/main" id="{F80ADD92-B5E4-C34A-A27E-B5515940F0DC}"/>
                  </a:ext>
                </a:extLst>
              </p:cNvPr>
              <p:cNvSpPr>
                <a:spLocks/>
              </p:cNvSpPr>
              <p:nvPr/>
            </p:nvSpPr>
            <p:spPr bwMode="auto">
              <a:xfrm>
                <a:off x="419" y="1881"/>
                <a:ext cx="96" cy="208"/>
              </a:xfrm>
              <a:custGeom>
                <a:avLst/>
                <a:gdLst>
                  <a:gd name="T0" fmla="*/ 21 w 382"/>
                  <a:gd name="T1" fmla="*/ 16 h 835"/>
                  <a:gd name="T2" fmla="*/ 19 w 382"/>
                  <a:gd name="T3" fmla="*/ 7 h 835"/>
                  <a:gd name="T4" fmla="*/ 16 w 382"/>
                  <a:gd name="T5" fmla="*/ 2 h 835"/>
                  <a:gd name="T6" fmla="*/ 10 w 382"/>
                  <a:gd name="T7" fmla="*/ 0 h 835"/>
                  <a:gd name="T8" fmla="*/ 4 w 382"/>
                  <a:gd name="T9" fmla="*/ 1 h 835"/>
                  <a:gd name="T10" fmla="*/ 1 w 382"/>
                  <a:gd name="T11" fmla="*/ 6 h 835"/>
                  <a:gd name="T12" fmla="*/ 2 w 382"/>
                  <a:gd name="T13" fmla="*/ 12 h 835"/>
                  <a:gd name="T14" fmla="*/ 3 w 382"/>
                  <a:gd name="T15" fmla="*/ 22 h 835"/>
                  <a:gd name="T16" fmla="*/ 3 w 382"/>
                  <a:gd name="T17" fmla="*/ 31 h 835"/>
                  <a:gd name="T18" fmla="*/ 1 w 382"/>
                  <a:gd name="T19" fmla="*/ 39 h 835"/>
                  <a:gd name="T20" fmla="*/ 0 w 382"/>
                  <a:gd name="T21" fmla="*/ 43 h 835"/>
                  <a:gd name="T22" fmla="*/ 1 w 382"/>
                  <a:gd name="T23" fmla="*/ 47 h 835"/>
                  <a:gd name="T24" fmla="*/ 4 w 382"/>
                  <a:gd name="T25" fmla="*/ 49 h 835"/>
                  <a:gd name="T26" fmla="*/ 7 w 382"/>
                  <a:gd name="T27" fmla="*/ 51 h 835"/>
                  <a:gd name="T28" fmla="*/ 11 w 382"/>
                  <a:gd name="T29" fmla="*/ 52 h 835"/>
                  <a:gd name="T30" fmla="*/ 15 w 382"/>
                  <a:gd name="T31" fmla="*/ 52 h 835"/>
                  <a:gd name="T32" fmla="*/ 20 w 382"/>
                  <a:gd name="T33" fmla="*/ 48 h 835"/>
                  <a:gd name="T34" fmla="*/ 24 w 382"/>
                  <a:gd name="T35" fmla="*/ 40 h 835"/>
                  <a:gd name="T36" fmla="*/ 24 w 382"/>
                  <a:gd name="T37" fmla="*/ 32 h 835"/>
                  <a:gd name="T38" fmla="*/ 21 w 382"/>
                  <a:gd name="T39" fmla="*/ 24 h 835"/>
                  <a:gd name="T40" fmla="*/ 21 w 382"/>
                  <a:gd name="T41" fmla="*/ 16 h 8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2"/>
                  <a:gd name="T64" fmla="*/ 0 h 835"/>
                  <a:gd name="T65" fmla="*/ 382 w 382"/>
                  <a:gd name="T66" fmla="*/ 835 h 8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2" h="835">
                    <a:moveTo>
                      <a:pt x="333" y="263"/>
                    </a:moveTo>
                    <a:lnTo>
                      <a:pt x="294" y="107"/>
                    </a:lnTo>
                    <a:lnTo>
                      <a:pt x="251" y="31"/>
                    </a:lnTo>
                    <a:lnTo>
                      <a:pt x="156" y="0"/>
                    </a:lnTo>
                    <a:lnTo>
                      <a:pt x="62" y="12"/>
                    </a:lnTo>
                    <a:lnTo>
                      <a:pt x="18" y="94"/>
                    </a:lnTo>
                    <a:lnTo>
                      <a:pt x="25" y="195"/>
                    </a:lnTo>
                    <a:lnTo>
                      <a:pt x="49" y="358"/>
                    </a:lnTo>
                    <a:lnTo>
                      <a:pt x="49" y="502"/>
                    </a:lnTo>
                    <a:lnTo>
                      <a:pt x="18" y="627"/>
                    </a:lnTo>
                    <a:lnTo>
                      <a:pt x="0" y="697"/>
                    </a:lnTo>
                    <a:lnTo>
                      <a:pt x="12" y="759"/>
                    </a:lnTo>
                    <a:lnTo>
                      <a:pt x="56" y="791"/>
                    </a:lnTo>
                    <a:lnTo>
                      <a:pt x="113" y="822"/>
                    </a:lnTo>
                    <a:lnTo>
                      <a:pt x="169" y="835"/>
                    </a:lnTo>
                    <a:lnTo>
                      <a:pt x="238" y="835"/>
                    </a:lnTo>
                    <a:lnTo>
                      <a:pt x="320" y="771"/>
                    </a:lnTo>
                    <a:lnTo>
                      <a:pt x="382" y="640"/>
                    </a:lnTo>
                    <a:lnTo>
                      <a:pt x="376" y="520"/>
                    </a:lnTo>
                    <a:lnTo>
                      <a:pt x="339" y="383"/>
                    </a:lnTo>
                    <a:lnTo>
                      <a:pt x="333" y="2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1" name="Freeform 355">
                <a:extLst>
                  <a:ext uri="{FF2B5EF4-FFF2-40B4-BE49-F238E27FC236}">
                    <a16:creationId xmlns:a16="http://schemas.microsoft.com/office/drawing/2014/main" id="{A20512BB-298F-324A-8515-57CCED870D9E}"/>
                  </a:ext>
                </a:extLst>
              </p:cNvPr>
              <p:cNvSpPr>
                <a:spLocks/>
              </p:cNvSpPr>
              <p:nvPr/>
            </p:nvSpPr>
            <p:spPr bwMode="auto">
              <a:xfrm>
                <a:off x="391" y="2050"/>
                <a:ext cx="72" cy="302"/>
              </a:xfrm>
              <a:custGeom>
                <a:avLst/>
                <a:gdLst>
                  <a:gd name="T0" fmla="*/ 17 w 290"/>
                  <a:gd name="T1" fmla="*/ 1 h 1206"/>
                  <a:gd name="T2" fmla="*/ 12 w 290"/>
                  <a:gd name="T3" fmla="*/ 0 h 1206"/>
                  <a:gd name="T4" fmla="*/ 10 w 290"/>
                  <a:gd name="T5" fmla="*/ 1 h 1206"/>
                  <a:gd name="T6" fmla="*/ 9 w 290"/>
                  <a:gd name="T7" fmla="*/ 5 h 1206"/>
                  <a:gd name="T8" fmla="*/ 10 w 290"/>
                  <a:gd name="T9" fmla="*/ 27 h 1206"/>
                  <a:gd name="T10" fmla="*/ 10 w 290"/>
                  <a:gd name="T11" fmla="*/ 32 h 1206"/>
                  <a:gd name="T12" fmla="*/ 8 w 290"/>
                  <a:gd name="T13" fmla="*/ 41 h 1206"/>
                  <a:gd name="T14" fmla="*/ 8 w 290"/>
                  <a:gd name="T15" fmla="*/ 52 h 1206"/>
                  <a:gd name="T16" fmla="*/ 9 w 290"/>
                  <a:gd name="T17" fmla="*/ 58 h 1206"/>
                  <a:gd name="T18" fmla="*/ 8 w 290"/>
                  <a:gd name="T19" fmla="*/ 61 h 1206"/>
                  <a:gd name="T20" fmla="*/ 2 w 290"/>
                  <a:gd name="T21" fmla="*/ 66 h 1206"/>
                  <a:gd name="T22" fmla="*/ 0 w 290"/>
                  <a:gd name="T23" fmla="*/ 72 h 1206"/>
                  <a:gd name="T24" fmla="*/ 0 w 290"/>
                  <a:gd name="T25" fmla="*/ 74 h 1206"/>
                  <a:gd name="T26" fmla="*/ 5 w 290"/>
                  <a:gd name="T27" fmla="*/ 76 h 1206"/>
                  <a:gd name="T28" fmla="*/ 6 w 290"/>
                  <a:gd name="T29" fmla="*/ 75 h 1206"/>
                  <a:gd name="T30" fmla="*/ 6 w 290"/>
                  <a:gd name="T31" fmla="*/ 71 h 1206"/>
                  <a:gd name="T32" fmla="*/ 7 w 290"/>
                  <a:gd name="T33" fmla="*/ 66 h 1206"/>
                  <a:gd name="T34" fmla="*/ 9 w 290"/>
                  <a:gd name="T35" fmla="*/ 64 h 1206"/>
                  <a:gd name="T36" fmla="*/ 12 w 290"/>
                  <a:gd name="T37" fmla="*/ 62 h 1206"/>
                  <a:gd name="T38" fmla="*/ 14 w 290"/>
                  <a:gd name="T39" fmla="*/ 60 h 1206"/>
                  <a:gd name="T40" fmla="*/ 14 w 290"/>
                  <a:gd name="T41" fmla="*/ 59 h 1206"/>
                  <a:gd name="T42" fmla="*/ 13 w 290"/>
                  <a:gd name="T43" fmla="*/ 57 h 1206"/>
                  <a:gd name="T44" fmla="*/ 12 w 290"/>
                  <a:gd name="T45" fmla="*/ 56 h 1206"/>
                  <a:gd name="T46" fmla="*/ 11 w 290"/>
                  <a:gd name="T47" fmla="*/ 51 h 1206"/>
                  <a:gd name="T48" fmla="*/ 12 w 290"/>
                  <a:gd name="T49" fmla="*/ 41 h 1206"/>
                  <a:gd name="T50" fmla="*/ 14 w 290"/>
                  <a:gd name="T51" fmla="*/ 30 h 1206"/>
                  <a:gd name="T52" fmla="*/ 17 w 290"/>
                  <a:gd name="T53" fmla="*/ 20 h 1206"/>
                  <a:gd name="T54" fmla="*/ 18 w 290"/>
                  <a:gd name="T55" fmla="*/ 10 h 1206"/>
                  <a:gd name="T56" fmla="*/ 17 w 290"/>
                  <a:gd name="T57" fmla="*/ 1 h 120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0"/>
                  <a:gd name="T88" fmla="*/ 0 h 1206"/>
                  <a:gd name="T89" fmla="*/ 290 w 290"/>
                  <a:gd name="T90" fmla="*/ 1206 h 120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0" h="1206">
                    <a:moveTo>
                      <a:pt x="276" y="19"/>
                    </a:moveTo>
                    <a:lnTo>
                      <a:pt x="202" y="0"/>
                    </a:lnTo>
                    <a:lnTo>
                      <a:pt x="157" y="19"/>
                    </a:lnTo>
                    <a:lnTo>
                      <a:pt x="139" y="81"/>
                    </a:lnTo>
                    <a:lnTo>
                      <a:pt x="157" y="426"/>
                    </a:lnTo>
                    <a:lnTo>
                      <a:pt x="157" y="508"/>
                    </a:lnTo>
                    <a:lnTo>
                      <a:pt x="132" y="659"/>
                    </a:lnTo>
                    <a:lnTo>
                      <a:pt x="126" y="834"/>
                    </a:lnTo>
                    <a:lnTo>
                      <a:pt x="139" y="923"/>
                    </a:lnTo>
                    <a:lnTo>
                      <a:pt x="126" y="972"/>
                    </a:lnTo>
                    <a:lnTo>
                      <a:pt x="38" y="1048"/>
                    </a:lnTo>
                    <a:lnTo>
                      <a:pt x="0" y="1142"/>
                    </a:lnTo>
                    <a:lnTo>
                      <a:pt x="7" y="1173"/>
                    </a:lnTo>
                    <a:lnTo>
                      <a:pt x="75" y="1206"/>
                    </a:lnTo>
                    <a:lnTo>
                      <a:pt x="94" y="1192"/>
                    </a:lnTo>
                    <a:lnTo>
                      <a:pt x="101" y="1136"/>
                    </a:lnTo>
                    <a:lnTo>
                      <a:pt x="120" y="1054"/>
                    </a:lnTo>
                    <a:lnTo>
                      <a:pt x="151" y="1017"/>
                    </a:lnTo>
                    <a:lnTo>
                      <a:pt x="188" y="992"/>
                    </a:lnTo>
                    <a:lnTo>
                      <a:pt x="221" y="960"/>
                    </a:lnTo>
                    <a:lnTo>
                      <a:pt x="227" y="935"/>
                    </a:lnTo>
                    <a:lnTo>
                      <a:pt x="208" y="904"/>
                    </a:lnTo>
                    <a:lnTo>
                      <a:pt x="188" y="885"/>
                    </a:lnTo>
                    <a:lnTo>
                      <a:pt x="176" y="810"/>
                    </a:lnTo>
                    <a:lnTo>
                      <a:pt x="188" y="652"/>
                    </a:lnTo>
                    <a:lnTo>
                      <a:pt x="233" y="471"/>
                    </a:lnTo>
                    <a:lnTo>
                      <a:pt x="276" y="325"/>
                    </a:lnTo>
                    <a:lnTo>
                      <a:pt x="290" y="150"/>
                    </a:lnTo>
                    <a:lnTo>
                      <a:pt x="27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 name="Freeform 356">
                <a:extLst>
                  <a:ext uri="{FF2B5EF4-FFF2-40B4-BE49-F238E27FC236}">
                    <a16:creationId xmlns:a16="http://schemas.microsoft.com/office/drawing/2014/main" id="{5DF4BE26-E022-4C41-B4CA-B4E217E9E4FF}"/>
                  </a:ext>
                </a:extLst>
              </p:cNvPr>
              <p:cNvSpPr>
                <a:spLocks/>
              </p:cNvSpPr>
              <p:nvPr/>
            </p:nvSpPr>
            <p:spPr bwMode="auto">
              <a:xfrm>
                <a:off x="469" y="2050"/>
                <a:ext cx="120" cy="255"/>
              </a:xfrm>
              <a:custGeom>
                <a:avLst/>
                <a:gdLst>
                  <a:gd name="T0" fmla="*/ 10 w 477"/>
                  <a:gd name="T1" fmla="*/ 10 h 1017"/>
                  <a:gd name="T2" fmla="*/ 9 w 477"/>
                  <a:gd name="T3" fmla="*/ 3 h 1017"/>
                  <a:gd name="T4" fmla="*/ 6 w 477"/>
                  <a:gd name="T5" fmla="*/ 0 h 1017"/>
                  <a:gd name="T6" fmla="*/ 1 w 477"/>
                  <a:gd name="T7" fmla="*/ 1 h 1017"/>
                  <a:gd name="T8" fmla="*/ 0 w 477"/>
                  <a:gd name="T9" fmla="*/ 3 h 1017"/>
                  <a:gd name="T10" fmla="*/ 1 w 477"/>
                  <a:gd name="T11" fmla="*/ 9 h 1017"/>
                  <a:gd name="T12" fmla="*/ 3 w 477"/>
                  <a:gd name="T13" fmla="*/ 18 h 1017"/>
                  <a:gd name="T14" fmla="*/ 5 w 477"/>
                  <a:gd name="T15" fmla="*/ 25 h 1017"/>
                  <a:gd name="T16" fmla="*/ 8 w 477"/>
                  <a:gd name="T17" fmla="*/ 34 h 1017"/>
                  <a:gd name="T18" fmla="*/ 8 w 477"/>
                  <a:gd name="T19" fmla="*/ 42 h 1017"/>
                  <a:gd name="T20" fmla="*/ 8 w 477"/>
                  <a:gd name="T21" fmla="*/ 48 h 1017"/>
                  <a:gd name="T22" fmla="*/ 7 w 477"/>
                  <a:gd name="T23" fmla="*/ 53 h 1017"/>
                  <a:gd name="T24" fmla="*/ 6 w 477"/>
                  <a:gd name="T25" fmla="*/ 54 h 1017"/>
                  <a:gd name="T26" fmla="*/ 6 w 477"/>
                  <a:gd name="T27" fmla="*/ 56 h 1017"/>
                  <a:gd name="T28" fmla="*/ 8 w 477"/>
                  <a:gd name="T29" fmla="*/ 58 h 1017"/>
                  <a:gd name="T30" fmla="*/ 10 w 477"/>
                  <a:gd name="T31" fmla="*/ 59 h 1017"/>
                  <a:gd name="T32" fmla="*/ 15 w 477"/>
                  <a:gd name="T33" fmla="*/ 59 h 1017"/>
                  <a:gd name="T34" fmla="*/ 23 w 477"/>
                  <a:gd name="T35" fmla="*/ 61 h 1017"/>
                  <a:gd name="T36" fmla="*/ 25 w 477"/>
                  <a:gd name="T37" fmla="*/ 64 h 1017"/>
                  <a:gd name="T38" fmla="*/ 29 w 477"/>
                  <a:gd name="T39" fmla="*/ 62 h 1017"/>
                  <a:gd name="T40" fmla="*/ 30 w 477"/>
                  <a:gd name="T41" fmla="*/ 58 h 1017"/>
                  <a:gd name="T42" fmla="*/ 29 w 477"/>
                  <a:gd name="T43" fmla="*/ 57 h 1017"/>
                  <a:gd name="T44" fmla="*/ 22 w 477"/>
                  <a:gd name="T45" fmla="*/ 56 h 1017"/>
                  <a:gd name="T46" fmla="*/ 14 w 477"/>
                  <a:gd name="T47" fmla="*/ 56 h 1017"/>
                  <a:gd name="T48" fmla="*/ 11 w 477"/>
                  <a:gd name="T49" fmla="*/ 56 h 1017"/>
                  <a:gd name="T50" fmla="*/ 10 w 477"/>
                  <a:gd name="T51" fmla="*/ 53 h 1017"/>
                  <a:gd name="T52" fmla="*/ 11 w 477"/>
                  <a:gd name="T53" fmla="*/ 49 h 1017"/>
                  <a:gd name="T54" fmla="*/ 12 w 477"/>
                  <a:gd name="T55" fmla="*/ 41 h 1017"/>
                  <a:gd name="T56" fmla="*/ 11 w 477"/>
                  <a:gd name="T57" fmla="*/ 33 h 1017"/>
                  <a:gd name="T58" fmla="*/ 10 w 477"/>
                  <a:gd name="T59" fmla="*/ 22 h 1017"/>
                  <a:gd name="T60" fmla="*/ 10 w 477"/>
                  <a:gd name="T61" fmla="*/ 13 h 1017"/>
                  <a:gd name="T62" fmla="*/ 10 w 477"/>
                  <a:gd name="T63" fmla="*/ 10 h 10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7"/>
                  <a:gd name="T97" fmla="*/ 0 h 1017"/>
                  <a:gd name="T98" fmla="*/ 477 w 477"/>
                  <a:gd name="T99" fmla="*/ 1017 h 10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7" h="1017">
                    <a:moveTo>
                      <a:pt x="156" y="150"/>
                    </a:moveTo>
                    <a:lnTo>
                      <a:pt x="144" y="50"/>
                    </a:lnTo>
                    <a:lnTo>
                      <a:pt x="88" y="0"/>
                    </a:lnTo>
                    <a:lnTo>
                      <a:pt x="6" y="6"/>
                    </a:lnTo>
                    <a:lnTo>
                      <a:pt x="0" y="50"/>
                    </a:lnTo>
                    <a:lnTo>
                      <a:pt x="6" y="144"/>
                    </a:lnTo>
                    <a:lnTo>
                      <a:pt x="50" y="288"/>
                    </a:lnTo>
                    <a:lnTo>
                      <a:pt x="82" y="395"/>
                    </a:lnTo>
                    <a:lnTo>
                      <a:pt x="119" y="539"/>
                    </a:lnTo>
                    <a:lnTo>
                      <a:pt x="132" y="664"/>
                    </a:lnTo>
                    <a:lnTo>
                      <a:pt x="132" y="765"/>
                    </a:lnTo>
                    <a:lnTo>
                      <a:pt x="113" y="841"/>
                    </a:lnTo>
                    <a:lnTo>
                      <a:pt x="94" y="866"/>
                    </a:lnTo>
                    <a:lnTo>
                      <a:pt x="94" y="890"/>
                    </a:lnTo>
                    <a:lnTo>
                      <a:pt x="119" y="929"/>
                    </a:lnTo>
                    <a:lnTo>
                      <a:pt x="163" y="941"/>
                    </a:lnTo>
                    <a:lnTo>
                      <a:pt x="232" y="941"/>
                    </a:lnTo>
                    <a:lnTo>
                      <a:pt x="358" y="972"/>
                    </a:lnTo>
                    <a:lnTo>
                      <a:pt x="395" y="1017"/>
                    </a:lnTo>
                    <a:lnTo>
                      <a:pt x="452" y="991"/>
                    </a:lnTo>
                    <a:lnTo>
                      <a:pt x="477" y="929"/>
                    </a:lnTo>
                    <a:lnTo>
                      <a:pt x="452" y="904"/>
                    </a:lnTo>
                    <a:lnTo>
                      <a:pt x="345" y="890"/>
                    </a:lnTo>
                    <a:lnTo>
                      <a:pt x="226" y="890"/>
                    </a:lnTo>
                    <a:lnTo>
                      <a:pt x="175" y="884"/>
                    </a:lnTo>
                    <a:lnTo>
                      <a:pt x="163" y="847"/>
                    </a:lnTo>
                    <a:lnTo>
                      <a:pt x="175" y="777"/>
                    </a:lnTo>
                    <a:lnTo>
                      <a:pt x="182" y="658"/>
                    </a:lnTo>
                    <a:lnTo>
                      <a:pt x="169" y="527"/>
                    </a:lnTo>
                    <a:lnTo>
                      <a:pt x="150" y="351"/>
                    </a:lnTo>
                    <a:lnTo>
                      <a:pt x="156" y="200"/>
                    </a:lnTo>
                    <a:lnTo>
                      <a:pt x="156"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714" name="AutoShape 357">
            <a:extLst>
              <a:ext uri="{FF2B5EF4-FFF2-40B4-BE49-F238E27FC236}">
                <a16:creationId xmlns:a16="http://schemas.microsoft.com/office/drawing/2014/main" id="{D33B12F5-EF6A-C84F-A7E6-F8BB1728B53C}"/>
              </a:ext>
            </a:extLst>
          </p:cNvPr>
          <p:cNvCxnSpPr>
            <a:cxnSpLocks noChangeShapeType="1"/>
            <a:stCxn id="49305" idx="2"/>
            <a:endCxn id="59" idx="0"/>
          </p:cNvCxnSpPr>
          <p:nvPr/>
        </p:nvCxnSpPr>
        <p:spPr bwMode="auto">
          <a:xfrm>
            <a:off x="8030063" y="2446113"/>
            <a:ext cx="499229" cy="672315"/>
          </a:xfrm>
          <a:prstGeom prst="straightConnector1">
            <a:avLst/>
          </a:prstGeom>
          <a:noFill/>
          <a:ln w="158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5608582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11"/>
          <p:cNvSpPr>
            <a:spLocks noGrp="1" noChangeArrowheads="1"/>
          </p:cNvSpPr>
          <p:nvPr>
            <p:ph type="title"/>
          </p:nvPr>
        </p:nvSpPr>
        <p:spPr/>
        <p:txBody>
          <a:bodyPr/>
          <a:lstStyle/>
          <a:p>
            <a:r>
              <a:rPr lang="en-US"/>
              <a:t>Data Warehouse Architecture</a:t>
            </a:r>
          </a:p>
        </p:txBody>
      </p:sp>
      <p:cxnSp>
        <p:nvCxnSpPr>
          <p:cNvPr id="4099" name="AutoShape 71"/>
          <p:cNvCxnSpPr>
            <a:cxnSpLocks noChangeShapeType="1"/>
            <a:stCxn id="4104" idx="3"/>
            <a:endCxn id="4100" idx="1"/>
          </p:cNvCxnSpPr>
          <p:nvPr/>
        </p:nvCxnSpPr>
        <p:spPr bwMode="auto">
          <a:xfrm>
            <a:off x="3209779" y="4343400"/>
            <a:ext cx="0" cy="762000"/>
          </a:xfrm>
          <a:prstGeom prst="straightConnector1">
            <a:avLst/>
          </a:prstGeom>
          <a:noFill/>
          <a:ln w="12700">
            <a:solidFill>
              <a:schemeClr val="tx1"/>
            </a:solidFill>
            <a:round/>
            <a:headEnd type="triangle" w="med" len="med"/>
            <a:tailEnd/>
          </a:ln>
        </p:spPr>
      </p:cxnSp>
      <p:sp>
        <p:nvSpPr>
          <p:cNvPr id="4100" name="AutoShape 72"/>
          <p:cNvSpPr>
            <a:spLocks noChangeArrowheads="1"/>
          </p:cNvSpPr>
          <p:nvPr/>
        </p:nvSpPr>
        <p:spPr bwMode="auto">
          <a:xfrm>
            <a:off x="2828779" y="51054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cxnSp>
        <p:nvCxnSpPr>
          <p:cNvPr id="4101" name="AutoShape 73"/>
          <p:cNvCxnSpPr>
            <a:cxnSpLocks noChangeShapeType="1"/>
            <a:stCxn id="4106" idx="2"/>
            <a:endCxn id="4102" idx="1"/>
          </p:cNvCxnSpPr>
          <p:nvPr/>
        </p:nvCxnSpPr>
        <p:spPr bwMode="auto">
          <a:xfrm flipH="1">
            <a:off x="1457179" y="4267200"/>
            <a:ext cx="685800" cy="838200"/>
          </a:xfrm>
          <a:prstGeom prst="straightConnector1">
            <a:avLst/>
          </a:prstGeom>
          <a:noFill/>
          <a:ln w="12700">
            <a:solidFill>
              <a:schemeClr val="tx1"/>
            </a:solidFill>
            <a:round/>
            <a:headEnd type="triangle" w="med" len="med"/>
            <a:tailEnd/>
          </a:ln>
        </p:spPr>
      </p:cxnSp>
      <p:sp>
        <p:nvSpPr>
          <p:cNvPr id="4102" name="AutoShape 74"/>
          <p:cNvSpPr>
            <a:spLocks noChangeArrowheads="1"/>
          </p:cNvSpPr>
          <p:nvPr/>
        </p:nvSpPr>
        <p:spPr bwMode="auto">
          <a:xfrm>
            <a:off x="1076179" y="51054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cxnSp>
        <p:nvCxnSpPr>
          <p:cNvPr id="4103" name="AutoShape 97"/>
          <p:cNvCxnSpPr>
            <a:cxnSpLocks noChangeShapeType="1"/>
            <a:stCxn id="4107" idx="2"/>
            <a:endCxn id="4105" idx="1"/>
          </p:cNvCxnSpPr>
          <p:nvPr/>
        </p:nvCxnSpPr>
        <p:spPr bwMode="auto">
          <a:xfrm>
            <a:off x="4276579" y="4267200"/>
            <a:ext cx="685800" cy="838200"/>
          </a:xfrm>
          <a:prstGeom prst="straightConnector1">
            <a:avLst/>
          </a:prstGeom>
          <a:noFill/>
          <a:ln w="12700">
            <a:solidFill>
              <a:schemeClr val="tx1"/>
            </a:solidFill>
            <a:round/>
            <a:headEnd type="triangle" w="med" len="med"/>
            <a:tailEnd/>
          </a:ln>
        </p:spPr>
      </p:cxnSp>
      <p:sp>
        <p:nvSpPr>
          <p:cNvPr id="4104" name="AutoShape 127"/>
          <p:cNvSpPr>
            <a:spLocks noChangeArrowheads="1"/>
          </p:cNvSpPr>
          <p:nvPr/>
        </p:nvSpPr>
        <p:spPr bwMode="auto">
          <a:xfrm>
            <a:off x="1914379" y="3200400"/>
            <a:ext cx="2590800" cy="1143000"/>
          </a:xfrm>
          <a:prstGeom prst="can">
            <a:avLst>
              <a:gd name="adj" fmla="val 25000"/>
            </a:avLst>
          </a:prstGeom>
          <a:solidFill>
            <a:schemeClr val="accent2"/>
          </a:solidFill>
          <a:ln w="9525">
            <a:noFill/>
            <a:prstDash val="dash"/>
            <a:round/>
            <a:headEnd/>
            <a:tailEnd/>
          </a:ln>
        </p:spPr>
        <p:txBody>
          <a:bodyPr wrap="none" bIns="0" anchor="ctr"/>
          <a:lstStyle/>
          <a:p>
            <a:pPr defTabSz="500063"/>
            <a:r>
              <a:rPr lang="en-US">
                <a:solidFill>
                  <a:schemeClr val="bg1"/>
                </a:solidFill>
              </a:rPr>
              <a:t>Relational Database</a:t>
            </a:r>
          </a:p>
          <a:p>
            <a:pPr defTabSz="500063"/>
            <a:r>
              <a:rPr lang="en-US">
                <a:solidFill>
                  <a:schemeClr val="bg1"/>
                </a:solidFill>
              </a:rPr>
              <a:t>(Warehouse)</a:t>
            </a:r>
          </a:p>
        </p:txBody>
      </p:sp>
      <p:sp>
        <p:nvSpPr>
          <p:cNvPr id="4105" name="AutoShape 128"/>
          <p:cNvSpPr>
            <a:spLocks noChangeArrowheads="1"/>
          </p:cNvSpPr>
          <p:nvPr/>
        </p:nvSpPr>
        <p:spPr bwMode="auto">
          <a:xfrm>
            <a:off x="4581379" y="51054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4106" name="Rectangle 129"/>
          <p:cNvSpPr>
            <a:spLocks noChangeArrowheads="1"/>
          </p:cNvSpPr>
          <p:nvPr/>
        </p:nvSpPr>
        <p:spPr bwMode="auto">
          <a:xfrm>
            <a:off x="2066779" y="4114800"/>
            <a:ext cx="152400" cy="152400"/>
          </a:xfrm>
          <a:prstGeom prst="rect">
            <a:avLst/>
          </a:prstGeom>
          <a:noFill/>
          <a:ln w="9525">
            <a:noFill/>
            <a:miter lim="800000"/>
            <a:headEnd/>
            <a:tailEnd/>
          </a:ln>
        </p:spPr>
        <p:txBody>
          <a:bodyPr wrap="none" anchor="ctr"/>
          <a:lstStyle/>
          <a:p>
            <a:endParaRPr lang="en-US"/>
          </a:p>
        </p:txBody>
      </p:sp>
      <p:sp>
        <p:nvSpPr>
          <p:cNvPr id="4107" name="Rectangle 130"/>
          <p:cNvSpPr>
            <a:spLocks noChangeArrowheads="1"/>
          </p:cNvSpPr>
          <p:nvPr/>
        </p:nvSpPr>
        <p:spPr bwMode="auto">
          <a:xfrm>
            <a:off x="4200379" y="4114800"/>
            <a:ext cx="152400" cy="152400"/>
          </a:xfrm>
          <a:prstGeom prst="rect">
            <a:avLst/>
          </a:prstGeom>
          <a:noFill/>
          <a:ln w="9525">
            <a:noFill/>
            <a:miter lim="800000"/>
            <a:headEnd/>
            <a:tailEnd/>
          </a:ln>
        </p:spPr>
        <p:txBody>
          <a:bodyPr wrap="none" anchor="ctr"/>
          <a:lstStyle/>
          <a:p>
            <a:endParaRPr lang="en-US"/>
          </a:p>
        </p:txBody>
      </p:sp>
      <p:cxnSp>
        <p:nvCxnSpPr>
          <p:cNvPr id="4108" name="AutoShape 131"/>
          <p:cNvCxnSpPr>
            <a:cxnSpLocks noChangeShapeType="1"/>
            <a:endCxn id="4109" idx="2"/>
          </p:cNvCxnSpPr>
          <p:nvPr/>
        </p:nvCxnSpPr>
        <p:spPr bwMode="auto">
          <a:xfrm flipH="1" flipV="1">
            <a:off x="2333479" y="2514600"/>
            <a:ext cx="647700" cy="685800"/>
          </a:xfrm>
          <a:prstGeom prst="straightConnector1">
            <a:avLst/>
          </a:prstGeom>
          <a:noFill/>
          <a:ln w="12700">
            <a:solidFill>
              <a:schemeClr val="tx1"/>
            </a:solidFill>
            <a:round/>
            <a:headEnd type="triangle" w="med" len="med"/>
            <a:tailEnd type="triangle" w="med" len="med"/>
          </a:ln>
        </p:spPr>
      </p:cxnSp>
      <p:sp>
        <p:nvSpPr>
          <p:cNvPr id="4109" name="Rectangle 132"/>
          <p:cNvSpPr>
            <a:spLocks noChangeArrowheads="1"/>
          </p:cNvSpPr>
          <p:nvPr/>
        </p:nvSpPr>
        <p:spPr bwMode="auto">
          <a:xfrm>
            <a:off x="1914379" y="2209800"/>
            <a:ext cx="838200" cy="304800"/>
          </a:xfrm>
          <a:prstGeom prst="rect">
            <a:avLst/>
          </a:prstGeom>
          <a:noFill/>
          <a:ln w="9525">
            <a:noFill/>
            <a:miter lim="800000"/>
            <a:headEnd/>
            <a:tailEnd/>
          </a:ln>
        </p:spPr>
        <p:txBody>
          <a:bodyPr wrap="none" tIns="0" bIns="0" anchor="ctr"/>
          <a:lstStyle/>
          <a:p>
            <a:pPr eaLnBrk="1" hangingPunct="1"/>
            <a:r>
              <a:rPr lang="en-US"/>
              <a:t>Users</a:t>
            </a:r>
          </a:p>
        </p:txBody>
      </p:sp>
      <p:sp>
        <p:nvSpPr>
          <p:cNvPr id="4110" name="Rectangle 133"/>
          <p:cNvSpPr>
            <a:spLocks noChangeArrowheads="1"/>
          </p:cNvSpPr>
          <p:nvPr/>
        </p:nvSpPr>
        <p:spPr bwMode="auto">
          <a:xfrm>
            <a:off x="2066779" y="167640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4111" name="Rectangle 134"/>
          <p:cNvSpPr>
            <a:spLocks noChangeArrowheads="1"/>
          </p:cNvSpPr>
          <p:nvPr/>
        </p:nvSpPr>
        <p:spPr bwMode="auto">
          <a:xfrm>
            <a:off x="3666979" y="1817688"/>
            <a:ext cx="685800" cy="490968"/>
          </a:xfrm>
          <a:prstGeom prst="rect">
            <a:avLst/>
          </a:prstGeom>
          <a:noFill/>
          <a:ln w="9525">
            <a:noFill/>
            <a:miter lim="800000"/>
            <a:headEnd/>
            <a:tailEnd/>
          </a:ln>
        </p:spPr>
        <p:txBody>
          <a:bodyPr tIns="0" bIns="0">
            <a:spAutoFit/>
          </a:bodyPr>
          <a:lstStyle/>
          <a:p>
            <a:pPr algn="l" eaLnBrk="1" hangingPunct="1">
              <a:lnSpc>
                <a:spcPct val="70000"/>
              </a:lnSpc>
            </a:pPr>
            <a:r>
              <a:rPr lang="en-US" sz="4400">
                <a:solidFill>
                  <a:srgbClr val="3333CC"/>
                </a:solidFill>
                <a:latin typeface="Webdings" pitchFamily="18" charset="2"/>
                <a:cs typeface="Times New Roman" pitchFamily="18" charset="0"/>
                <a:sym typeface="Webdings" pitchFamily="18" charset="2"/>
              </a:rPr>
              <a:t></a:t>
            </a:r>
          </a:p>
        </p:txBody>
      </p:sp>
      <p:sp>
        <p:nvSpPr>
          <p:cNvPr id="4112" name="Rectangle 135"/>
          <p:cNvSpPr>
            <a:spLocks noChangeArrowheads="1"/>
          </p:cNvSpPr>
          <p:nvPr/>
        </p:nvSpPr>
        <p:spPr bwMode="auto">
          <a:xfrm>
            <a:off x="3438379" y="2286000"/>
            <a:ext cx="1066800" cy="152400"/>
          </a:xfrm>
          <a:prstGeom prst="rect">
            <a:avLst/>
          </a:prstGeom>
          <a:noFill/>
          <a:ln w="9525">
            <a:noFill/>
            <a:miter lim="800000"/>
            <a:headEnd/>
            <a:tailEnd/>
          </a:ln>
        </p:spPr>
        <p:txBody>
          <a:bodyPr wrap="none" lIns="45720" tIns="91440" rIns="45720" bIns="91440" anchor="ctr"/>
          <a:lstStyle/>
          <a:p>
            <a:r>
              <a:rPr lang="en-US"/>
              <a:t>Applications</a:t>
            </a:r>
          </a:p>
        </p:txBody>
      </p:sp>
      <p:cxnSp>
        <p:nvCxnSpPr>
          <p:cNvPr id="4113" name="AutoShape 136"/>
          <p:cNvCxnSpPr>
            <a:cxnSpLocks noChangeShapeType="1"/>
            <a:stCxn id="4112" idx="2"/>
          </p:cNvCxnSpPr>
          <p:nvPr/>
        </p:nvCxnSpPr>
        <p:spPr bwMode="auto">
          <a:xfrm flipH="1">
            <a:off x="3438379" y="2438400"/>
            <a:ext cx="533400" cy="762000"/>
          </a:xfrm>
          <a:prstGeom prst="straightConnector1">
            <a:avLst/>
          </a:prstGeom>
          <a:noFill/>
          <a:ln w="12700">
            <a:solidFill>
              <a:schemeClr val="tx1"/>
            </a:solidFill>
            <a:round/>
            <a:headEnd type="triangle" w="med" len="med"/>
            <a:tailEnd type="triangle" w="med" len="med"/>
          </a:ln>
        </p:spPr>
      </p:cxnSp>
      <p:sp>
        <p:nvSpPr>
          <p:cNvPr id="4114" name="Rectangle 138"/>
          <p:cNvSpPr>
            <a:spLocks noChangeArrowheads="1"/>
          </p:cNvSpPr>
          <p:nvPr/>
        </p:nvSpPr>
        <p:spPr bwMode="auto">
          <a:xfrm>
            <a:off x="5943600" y="1676400"/>
            <a:ext cx="4191000" cy="838200"/>
          </a:xfrm>
          <a:prstGeom prst="rect">
            <a:avLst/>
          </a:prstGeom>
          <a:noFill/>
          <a:ln w="9525">
            <a:noFill/>
            <a:miter lim="800000"/>
            <a:headEnd/>
            <a:tailEnd/>
          </a:ln>
        </p:spPr>
        <p:txBody>
          <a:bodyPr lIns="92075" tIns="46038" rIns="92075" bIns="46038"/>
          <a:lstStyle/>
          <a:p>
            <a:pPr marL="342900" indent="-342900">
              <a:buClr>
                <a:srgbClr val="969696"/>
              </a:buClr>
            </a:pPr>
            <a:r>
              <a:rPr kumimoji="1" lang="en-US" sz="2400">
                <a:solidFill>
                  <a:srgbClr val="292929"/>
                </a:solidFill>
              </a:rPr>
              <a:t>OLAP / Decision  Support</a:t>
            </a:r>
          </a:p>
          <a:p>
            <a:pPr marL="342900" indent="-342900">
              <a:buClr>
                <a:srgbClr val="969696"/>
              </a:buClr>
            </a:pPr>
            <a:r>
              <a:rPr kumimoji="1" lang="en-US" sz="2400">
                <a:solidFill>
                  <a:srgbClr val="292929"/>
                </a:solidFill>
              </a:rPr>
              <a:t>Data Cubes / Data Mining</a:t>
            </a:r>
          </a:p>
        </p:txBody>
      </p:sp>
      <p:sp>
        <p:nvSpPr>
          <p:cNvPr id="4115" name="Rectangle 139"/>
          <p:cNvSpPr>
            <a:spLocks noChangeArrowheads="1"/>
          </p:cNvSpPr>
          <p:nvPr/>
        </p:nvSpPr>
        <p:spPr bwMode="auto">
          <a:xfrm>
            <a:off x="5943600" y="3200400"/>
            <a:ext cx="4191000" cy="838200"/>
          </a:xfrm>
          <a:prstGeom prst="rect">
            <a:avLst/>
          </a:prstGeom>
          <a:noFill/>
          <a:ln w="9525">
            <a:noFill/>
            <a:miter lim="800000"/>
            <a:headEnd/>
            <a:tailEnd/>
          </a:ln>
        </p:spPr>
        <p:txBody>
          <a:bodyPr lIns="92075" tIns="46038" rIns="92075" bIns="46038"/>
          <a:lstStyle/>
          <a:p>
            <a:pPr marL="342900" indent="-342900">
              <a:buClr>
                <a:srgbClr val="969696"/>
              </a:buClr>
            </a:pPr>
            <a:r>
              <a:rPr kumimoji="1" lang="en-US" sz="2400">
                <a:solidFill>
                  <a:srgbClr val="292929"/>
                </a:solidFill>
              </a:rPr>
              <a:t>ETL Tools</a:t>
            </a:r>
          </a:p>
          <a:p>
            <a:pPr marL="342900" indent="-342900">
              <a:buClr>
                <a:srgbClr val="969696"/>
              </a:buClr>
            </a:pPr>
            <a:r>
              <a:rPr kumimoji="1" lang="en-US" sz="2400">
                <a:solidFill>
                  <a:srgbClr val="292929"/>
                </a:solidFill>
              </a:rPr>
              <a:t>(Extract-Transform-Load)</a:t>
            </a:r>
          </a:p>
        </p:txBody>
      </p:sp>
      <p:sp>
        <p:nvSpPr>
          <p:cNvPr id="4116" name="Rectangle 140"/>
          <p:cNvSpPr>
            <a:spLocks noChangeArrowheads="1"/>
          </p:cNvSpPr>
          <p:nvPr/>
        </p:nvSpPr>
        <p:spPr bwMode="auto">
          <a:xfrm>
            <a:off x="5943600" y="4419600"/>
            <a:ext cx="4191000" cy="457200"/>
          </a:xfrm>
          <a:prstGeom prst="rect">
            <a:avLst/>
          </a:prstGeom>
          <a:noFill/>
          <a:ln w="9525">
            <a:noFill/>
            <a:miter lim="800000"/>
            <a:headEnd/>
            <a:tailEnd/>
          </a:ln>
        </p:spPr>
        <p:txBody>
          <a:bodyPr lIns="92075" tIns="46038" rIns="92075" bIns="46038"/>
          <a:lstStyle/>
          <a:p>
            <a:pPr marL="342900" indent="-342900">
              <a:buClr>
                <a:srgbClr val="969696"/>
              </a:buClr>
            </a:pPr>
            <a:r>
              <a:rPr kumimoji="1" lang="en-US" sz="2400">
                <a:solidFill>
                  <a:srgbClr val="292929"/>
                </a:solidFill>
              </a:rPr>
              <a:t>Data Cleaning</a:t>
            </a:r>
          </a:p>
        </p:txBody>
      </p:sp>
    </p:spTree>
    <p:extLst>
      <p:ext uri="{BB962C8B-B14F-4D97-AF65-F5344CB8AC3E}">
        <p14:creationId xmlns:p14="http://schemas.microsoft.com/office/powerpoint/2010/main" val="100128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Virtual Integration Architecture</a:t>
            </a:r>
          </a:p>
        </p:txBody>
      </p:sp>
      <p:sp>
        <p:nvSpPr>
          <p:cNvPr id="5123" name="Rectangle 3"/>
          <p:cNvSpPr>
            <a:spLocks noGrp="1" noChangeArrowheads="1"/>
          </p:cNvSpPr>
          <p:nvPr>
            <p:ph type="body" idx="1"/>
          </p:nvPr>
        </p:nvSpPr>
        <p:spPr/>
        <p:txBody>
          <a:bodyPr/>
          <a:lstStyle/>
          <a:p>
            <a:r>
              <a:rPr lang="en-US"/>
              <a:t>Leave the data in the sources</a:t>
            </a:r>
          </a:p>
          <a:p>
            <a:r>
              <a:rPr lang="en-US"/>
              <a:t>When a query comes in:</a:t>
            </a:r>
          </a:p>
          <a:p>
            <a:pPr lvl="1"/>
            <a:r>
              <a:rPr lang="en-US"/>
              <a:t>Determine the relevant sources to the query</a:t>
            </a:r>
          </a:p>
          <a:p>
            <a:pPr lvl="1"/>
            <a:r>
              <a:rPr lang="en-US"/>
              <a:t>Break down the query into sub-queries for the sources</a:t>
            </a:r>
          </a:p>
          <a:p>
            <a:pPr lvl="1"/>
            <a:r>
              <a:rPr lang="en-US"/>
              <a:t>Get the answers from the sources, filter them if needed and combine them appropriately</a:t>
            </a:r>
          </a:p>
          <a:p>
            <a:r>
              <a:rPr lang="en-US"/>
              <a:t>Data is fresh</a:t>
            </a:r>
          </a:p>
          <a:p>
            <a:r>
              <a:rPr lang="en-US"/>
              <a:t>Otherwise known as</a:t>
            </a:r>
          </a:p>
          <a:p>
            <a:pPr>
              <a:buFontTx/>
              <a:buNone/>
            </a:pPr>
            <a:r>
              <a:rPr lang="en-US" b="1"/>
              <a:t>			On Demand Integration</a:t>
            </a:r>
          </a:p>
        </p:txBody>
      </p:sp>
    </p:spTree>
    <p:extLst>
      <p:ext uri="{BB962C8B-B14F-4D97-AF65-F5344CB8AC3E}">
        <p14:creationId xmlns:p14="http://schemas.microsoft.com/office/powerpoint/2010/main" val="373768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42772" y="22226"/>
            <a:ext cx="10582656" cy="914400"/>
          </a:xfrm>
        </p:spPr>
        <p:txBody>
          <a:bodyPr/>
          <a:lstStyle/>
          <a:p>
            <a:r>
              <a:rPr lang="en-US" dirty="0"/>
              <a:t>Virtual Integration Architecture</a:t>
            </a:r>
          </a:p>
        </p:txBody>
      </p:sp>
      <p:cxnSp>
        <p:nvCxnSpPr>
          <p:cNvPr id="6147" name="AutoShape 6"/>
          <p:cNvCxnSpPr>
            <a:cxnSpLocks noChangeShapeType="1"/>
            <a:stCxn id="6161" idx="0"/>
            <a:endCxn id="6148" idx="2"/>
          </p:cNvCxnSpPr>
          <p:nvPr/>
        </p:nvCxnSpPr>
        <p:spPr bwMode="auto">
          <a:xfrm flipH="1" flipV="1">
            <a:off x="4610100" y="2514600"/>
            <a:ext cx="647700" cy="685800"/>
          </a:xfrm>
          <a:prstGeom prst="straightConnector1">
            <a:avLst/>
          </a:prstGeom>
          <a:noFill/>
          <a:ln w="12700">
            <a:solidFill>
              <a:schemeClr val="tx1"/>
            </a:solidFill>
            <a:round/>
            <a:headEnd type="triangle" w="med" len="med"/>
            <a:tailEnd/>
          </a:ln>
        </p:spPr>
      </p:cxnSp>
      <p:sp>
        <p:nvSpPr>
          <p:cNvPr id="6148" name="Rectangle 7"/>
          <p:cNvSpPr>
            <a:spLocks noChangeArrowheads="1"/>
          </p:cNvSpPr>
          <p:nvPr/>
        </p:nvSpPr>
        <p:spPr bwMode="auto">
          <a:xfrm>
            <a:off x="4152900" y="2209800"/>
            <a:ext cx="914400" cy="304800"/>
          </a:xfrm>
          <a:prstGeom prst="rect">
            <a:avLst/>
          </a:prstGeom>
          <a:noFill/>
          <a:ln w="9525">
            <a:noFill/>
            <a:miter lim="800000"/>
            <a:headEnd/>
            <a:tailEnd/>
          </a:ln>
        </p:spPr>
        <p:txBody>
          <a:bodyPr wrap="none" tIns="0" bIns="0" anchor="ctr"/>
          <a:lstStyle/>
          <a:p>
            <a:pPr eaLnBrk="1" hangingPunct="1"/>
            <a:r>
              <a:rPr lang="en-US"/>
              <a:t>End Users</a:t>
            </a:r>
          </a:p>
        </p:txBody>
      </p:sp>
      <p:sp>
        <p:nvSpPr>
          <p:cNvPr id="6149" name="Rectangle 8"/>
          <p:cNvSpPr>
            <a:spLocks noChangeArrowheads="1"/>
          </p:cNvSpPr>
          <p:nvPr/>
        </p:nvSpPr>
        <p:spPr bwMode="auto">
          <a:xfrm>
            <a:off x="4381500" y="167640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6150" name="Rectangle 11"/>
          <p:cNvSpPr>
            <a:spLocks noChangeArrowheads="1"/>
          </p:cNvSpPr>
          <p:nvPr/>
        </p:nvSpPr>
        <p:spPr bwMode="auto">
          <a:xfrm>
            <a:off x="5791200" y="1828800"/>
            <a:ext cx="685800" cy="490968"/>
          </a:xfrm>
          <a:prstGeom prst="rect">
            <a:avLst/>
          </a:prstGeom>
          <a:noFill/>
          <a:ln w="9525">
            <a:noFill/>
            <a:miter lim="800000"/>
            <a:headEnd/>
            <a:tailEnd/>
          </a:ln>
        </p:spPr>
        <p:txBody>
          <a:bodyPr tIns="0" bIns="0">
            <a:spAutoFit/>
          </a:bodyPr>
          <a:lstStyle/>
          <a:p>
            <a:pPr algn="l" eaLnBrk="1" hangingPunct="1">
              <a:lnSpc>
                <a:spcPct val="70000"/>
              </a:lnSpc>
            </a:pPr>
            <a:r>
              <a:rPr lang="en-US" sz="4400">
                <a:solidFill>
                  <a:srgbClr val="3333CC"/>
                </a:solidFill>
                <a:latin typeface="Webdings" pitchFamily="18" charset="2"/>
                <a:cs typeface="Times New Roman" pitchFamily="18" charset="0"/>
                <a:sym typeface="Webdings" pitchFamily="18" charset="2"/>
              </a:rPr>
              <a:t></a:t>
            </a:r>
          </a:p>
        </p:txBody>
      </p:sp>
      <p:sp>
        <p:nvSpPr>
          <p:cNvPr id="6151" name="Rectangle 12"/>
          <p:cNvSpPr>
            <a:spLocks noChangeArrowheads="1"/>
          </p:cNvSpPr>
          <p:nvPr/>
        </p:nvSpPr>
        <p:spPr bwMode="auto">
          <a:xfrm>
            <a:off x="5562600" y="2297113"/>
            <a:ext cx="1066800" cy="152400"/>
          </a:xfrm>
          <a:prstGeom prst="rect">
            <a:avLst/>
          </a:prstGeom>
          <a:noFill/>
          <a:ln w="9525">
            <a:noFill/>
            <a:miter lim="800000"/>
            <a:headEnd/>
            <a:tailEnd/>
          </a:ln>
        </p:spPr>
        <p:txBody>
          <a:bodyPr wrap="none" lIns="45720" tIns="91440" rIns="45720" bIns="91440" anchor="ctr"/>
          <a:lstStyle/>
          <a:p>
            <a:r>
              <a:rPr lang="en-US"/>
              <a:t>Applications</a:t>
            </a:r>
          </a:p>
        </p:txBody>
      </p:sp>
      <p:sp>
        <p:nvSpPr>
          <p:cNvPr id="6152" name="AutoShape 14"/>
          <p:cNvSpPr>
            <a:spLocks noChangeArrowheads="1"/>
          </p:cNvSpPr>
          <p:nvPr/>
        </p:nvSpPr>
        <p:spPr bwMode="auto">
          <a:xfrm>
            <a:off x="42672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6153" name="AutoShape 16"/>
          <p:cNvSpPr>
            <a:spLocks noChangeArrowheads="1"/>
          </p:cNvSpPr>
          <p:nvPr/>
        </p:nvSpPr>
        <p:spPr bwMode="auto">
          <a:xfrm>
            <a:off x="22098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cxnSp>
        <p:nvCxnSpPr>
          <p:cNvPr id="6154" name="AutoShape 18"/>
          <p:cNvCxnSpPr>
            <a:cxnSpLocks noChangeShapeType="1"/>
            <a:stCxn id="6151" idx="2"/>
            <a:endCxn id="6158" idx="0"/>
          </p:cNvCxnSpPr>
          <p:nvPr/>
        </p:nvCxnSpPr>
        <p:spPr bwMode="auto">
          <a:xfrm flipH="1">
            <a:off x="5600700" y="2449514"/>
            <a:ext cx="495300" cy="750887"/>
          </a:xfrm>
          <a:prstGeom prst="straightConnector1">
            <a:avLst/>
          </a:prstGeom>
          <a:noFill/>
          <a:ln w="12700">
            <a:solidFill>
              <a:schemeClr val="tx1"/>
            </a:solidFill>
            <a:round/>
            <a:headEnd/>
            <a:tailEnd type="triangle" w="med" len="med"/>
          </a:ln>
        </p:spPr>
      </p:cxnSp>
      <p:sp>
        <p:nvSpPr>
          <p:cNvPr id="6155" name="AutoShape 21"/>
          <p:cNvSpPr>
            <a:spLocks noChangeArrowheads="1"/>
          </p:cNvSpPr>
          <p:nvPr/>
        </p:nvSpPr>
        <p:spPr bwMode="auto">
          <a:xfrm>
            <a:off x="48006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6156" name="AutoShape 36"/>
          <p:cNvSpPr>
            <a:spLocks noChangeArrowheads="1"/>
          </p:cNvSpPr>
          <p:nvPr/>
        </p:nvSpPr>
        <p:spPr bwMode="auto">
          <a:xfrm>
            <a:off x="50292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57" name="AutoShape 44"/>
          <p:cNvSpPr>
            <a:spLocks noChangeArrowheads="1"/>
          </p:cNvSpPr>
          <p:nvPr/>
        </p:nvSpPr>
        <p:spPr bwMode="auto">
          <a:xfrm>
            <a:off x="29718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58" name="Rectangle 49"/>
          <p:cNvSpPr>
            <a:spLocks noChangeArrowheads="1"/>
          </p:cNvSpPr>
          <p:nvPr/>
        </p:nvSpPr>
        <p:spPr bwMode="auto">
          <a:xfrm>
            <a:off x="5524500" y="3200400"/>
            <a:ext cx="152400" cy="152400"/>
          </a:xfrm>
          <a:prstGeom prst="rect">
            <a:avLst/>
          </a:prstGeom>
          <a:noFill/>
          <a:ln w="9525">
            <a:noFill/>
            <a:miter lim="800000"/>
            <a:headEnd/>
            <a:tailEnd/>
          </a:ln>
        </p:spPr>
        <p:txBody>
          <a:bodyPr wrap="none" anchor="ctr"/>
          <a:lstStyle/>
          <a:p>
            <a:endParaRPr lang="en-US"/>
          </a:p>
        </p:txBody>
      </p:sp>
      <p:sp>
        <p:nvSpPr>
          <p:cNvPr id="6159" name="AutoShape 65"/>
          <p:cNvSpPr>
            <a:spLocks noChangeArrowheads="1"/>
          </p:cNvSpPr>
          <p:nvPr/>
        </p:nvSpPr>
        <p:spPr bwMode="auto">
          <a:xfrm>
            <a:off x="63246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6160" name="AutoShape 66"/>
          <p:cNvSpPr>
            <a:spLocks noChangeArrowheads="1"/>
          </p:cNvSpPr>
          <p:nvPr/>
        </p:nvSpPr>
        <p:spPr bwMode="auto">
          <a:xfrm>
            <a:off x="70866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61" name="Rectangle 67"/>
          <p:cNvSpPr>
            <a:spLocks noChangeArrowheads="1"/>
          </p:cNvSpPr>
          <p:nvPr/>
        </p:nvSpPr>
        <p:spPr bwMode="auto">
          <a:xfrm>
            <a:off x="5181600" y="3200400"/>
            <a:ext cx="152400" cy="152400"/>
          </a:xfrm>
          <a:prstGeom prst="rect">
            <a:avLst/>
          </a:prstGeom>
          <a:noFill/>
          <a:ln w="9525">
            <a:noFill/>
            <a:miter lim="800000"/>
            <a:headEnd/>
            <a:tailEnd/>
          </a:ln>
        </p:spPr>
        <p:txBody>
          <a:bodyPr wrap="none" anchor="ctr"/>
          <a:lstStyle/>
          <a:p>
            <a:endParaRPr lang="en-US"/>
          </a:p>
        </p:txBody>
      </p:sp>
      <p:cxnSp>
        <p:nvCxnSpPr>
          <p:cNvPr id="6162" name="AutoShape 68"/>
          <p:cNvCxnSpPr>
            <a:cxnSpLocks noChangeShapeType="1"/>
            <a:stCxn id="6165" idx="2"/>
            <a:endCxn id="6157" idx="0"/>
          </p:cNvCxnSpPr>
          <p:nvPr/>
        </p:nvCxnSpPr>
        <p:spPr bwMode="auto">
          <a:xfrm flipH="1">
            <a:off x="3390900" y="3810000"/>
            <a:ext cx="1866900" cy="1752600"/>
          </a:xfrm>
          <a:prstGeom prst="straightConnector1">
            <a:avLst/>
          </a:prstGeom>
          <a:noFill/>
          <a:ln w="12700">
            <a:solidFill>
              <a:schemeClr val="tx1"/>
            </a:solidFill>
            <a:round/>
            <a:headEnd type="triangle" w="med" len="med"/>
            <a:tailEnd type="triangle" w="med" len="med"/>
          </a:ln>
        </p:spPr>
      </p:cxnSp>
      <p:cxnSp>
        <p:nvCxnSpPr>
          <p:cNvPr id="6163" name="AutoShape 69"/>
          <p:cNvCxnSpPr>
            <a:cxnSpLocks noChangeShapeType="1"/>
            <a:stCxn id="6155" idx="2"/>
            <a:endCxn id="6156" idx="0"/>
          </p:cNvCxnSpPr>
          <p:nvPr/>
        </p:nvCxnSpPr>
        <p:spPr bwMode="auto">
          <a:xfrm>
            <a:off x="5448300" y="3810000"/>
            <a:ext cx="0" cy="1752600"/>
          </a:xfrm>
          <a:prstGeom prst="straightConnector1">
            <a:avLst/>
          </a:prstGeom>
          <a:noFill/>
          <a:ln w="12700">
            <a:solidFill>
              <a:schemeClr val="tx1"/>
            </a:solidFill>
            <a:round/>
            <a:headEnd type="triangle" w="med" len="med"/>
            <a:tailEnd type="triangle" w="med" len="med"/>
          </a:ln>
        </p:spPr>
      </p:cxnSp>
      <p:cxnSp>
        <p:nvCxnSpPr>
          <p:cNvPr id="6164" name="AutoShape 70"/>
          <p:cNvCxnSpPr>
            <a:cxnSpLocks noChangeShapeType="1"/>
            <a:stCxn id="6166" idx="2"/>
            <a:endCxn id="6160" idx="0"/>
          </p:cNvCxnSpPr>
          <p:nvPr/>
        </p:nvCxnSpPr>
        <p:spPr bwMode="auto">
          <a:xfrm>
            <a:off x="5638800" y="3810000"/>
            <a:ext cx="1866900" cy="1752600"/>
          </a:xfrm>
          <a:prstGeom prst="straightConnector1">
            <a:avLst/>
          </a:prstGeom>
          <a:noFill/>
          <a:ln w="12700">
            <a:solidFill>
              <a:schemeClr val="tx1"/>
            </a:solidFill>
            <a:round/>
            <a:headEnd type="triangle" w="med" len="med"/>
            <a:tailEnd type="triangle" w="med" len="med"/>
          </a:ln>
        </p:spPr>
      </p:cxnSp>
      <p:sp>
        <p:nvSpPr>
          <p:cNvPr id="6165" name="Rectangle 71"/>
          <p:cNvSpPr>
            <a:spLocks noChangeArrowheads="1"/>
          </p:cNvSpPr>
          <p:nvPr/>
        </p:nvSpPr>
        <p:spPr bwMode="auto">
          <a:xfrm>
            <a:off x="5181600" y="3657600"/>
            <a:ext cx="152400" cy="152400"/>
          </a:xfrm>
          <a:prstGeom prst="rect">
            <a:avLst/>
          </a:prstGeom>
          <a:noFill/>
          <a:ln w="9525">
            <a:noFill/>
            <a:miter lim="800000"/>
            <a:headEnd/>
            <a:tailEnd/>
          </a:ln>
        </p:spPr>
        <p:txBody>
          <a:bodyPr wrap="none" anchor="ctr"/>
          <a:lstStyle/>
          <a:p>
            <a:endParaRPr lang="en-US"/>
          </a:p>
        </p:txBody>
      </p:sp>
      <p:sp>
        <p:nvSpPr>
          <p:cNvPr id="6166" name="Rectangle 72"/>
          <p:cNvSpPr>
            <a:spLocks noChangeArrowheads="1"/>
          </p:cNvSpPr>
          <p:nvPr/>
        </p:nvSpPr>
        <p:spPr bwMode="auto">
          <a:xfrm>
            <a:off x="5562600" y="3657600"/>
            <a:ext cx="152400" cy="152400"/>
          </a:xfrm>
          <a:prstGeom prst="rect">
            <a:avLst/>
          </a:prstGeom>
          <a:noFill/>
          <a:ln w="9525">
            <a:noFill/>
            <a:miter lim="800000"/>
            <a:headEnd/>
            <a:tailEnd/>
          </a:ln>
        </p:spPr>
        <p:txBody>
          <a:bodyPr wrap="none" anchor="ctr"/>
          <a:lstStyle/>
          <a:p>
            <a:endParaRPr lang="en-US"/>
          </a:p>
        </p:txBody>
      </p:sp>
      <p:sp>
        <p:nvSpPr>
          <p:cNvPr id="6167" name="Rectangle 73"/>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Design-Time</a:t>
            </a:r>
          </a:p>
        </p:txBody>
      </p:sp>
      <p:grpSp>
        <p:nvGrpSpPr>
          <p:cNvPr id="2" name="Group 80"/>
          <p:cNvGrpSpPr>
            <a:grpSpLocks/>
          </p:cNvGrpSpPr>
          <p:nvPr/>
        </p:nvGrpSpPr>
        <p:grpSpPr bwMode="auto">
          <a:xfrm>
            <a:off x="2057400" y="3657600"/>
            <a:ext cx="1828800" cy="762000"/>
            <a:chOff x="336" y="2304"/>
            <a:chExt cx="1152" cy="480"/>
          </a:xfrm>
        </p:grpSpPr>
        <p:sp>
          <p:nvSpPr>
            <p:cNvPr id="6170" name="AutoShape 74"/>
            <p:cNvSpPr>
              <a:spLocks noChangeArrowheads="1"/>
            </p:cNvSpPr>
            <p:nvPr/>
          </p:nvSpPr>
          <p:spPr bwMode="auto">
            <a:xfrm>
              <a:off x="336" y="2304"/>
              <a:ext cx="1152" cy="480"/>
            </a:xfrm>
            <a:prstGeom prst="wedgeRoundRectCallout">
              <a:avLst>
                <a:gd name="adj1" fmla="val 197917"/>
                <a:gd name="adj2" fmla="val 8000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sp>
          <p:nvSpPr>
            <p:cNvPr id="6171" name="AutoShape 75"/>
            <p:cNvSpPr>
              <a:spLocks noChangeArrowheads="1"/>
            </p:cNvSpPr>
            <p:nvPr/>
          </p:nvSpPr>
          <p:spPr bwMode="auto">
            <a:xfrm>
              <a:off x="336" y="2304"/>
              <a:ext cx="1152" cy="480"/>
            </a:xfrm>
            <a:prstGeom prst="wedgeRoundRectCallout">
              <a:avLst>
                <a:gd name="adj1" fmla="val 136458"/>
                <a:gd name="adj2" fmla="val 9250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sp>
          <p:nvSpPr>
            <p:cNvPr id="6172" name="AutoShape 76"/>
            <p:cNvSpPr>
              <a:spLocks noChangeArrowheads="1"/>
            </p:cNvSpPr>
            <p:nvPr/>
          </p:nvSpPr>
          <p:spPr bwMode="auto">
            <a:xfrm>
              <a:off x="336" y="2304"/>
              <a:ext cx="1152" cy="480"/>
            </a:xfrm>
            <a:prstGeom prst="wedgeRoundRectCallout">
              <a:avLst>
                <a:gd name="adj1" fmla="val 77606"/>
                <a:gd name="adj2" fmla="val 7625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grpSp>
      <p:sp>
        <p:nvSpPr>
          <p:cNvPr id="6169" name="Rectangle 79"/>
          <p:cNvSpPr>
            <a:spLocks noChangeArrowheads="1"/>
          </p:cNvSpPr>
          <p:nvPr/>
        </p:nvSpPr>
        <p:spPr bwMode="auto">
          <a:xfrm>
            <a:off x="7086600" y="2667000"/>
            <a:ext cx="2895600" cy="1981200"/>
          </a:xfrm>
          <a:prstGeom prst="rect">
            <a:avLst/>
          </a:prstGeom>
          <a:noFill/>
          <a:ln w="9525">
            <a:noFill/>
            <a:miter lim="800000"/>
            <a:headEnd/>
            <a:tailEnd/>
          </a:ln>
        </p:spPr>
        <p:txBody>
          <a:bodyPr lIns="92075" tIns="46038" rIns="92075" bIns="46038"/>
          <a:lstStyle/>
          <a:p>
            <a:pPr marL="342900" indent="-342900">
              <a:buClr>
                <a:srgbClr val="969696"/>
              </a:buClr>
            </a:pPr>
            <a:r>
              <a:rPr kumimoji="1" lang="en-US" sz="2400">
                <a:solidFill>
                  <a:srgbClr val="292929"/>
                </a:solidFill>
              </a:rPr>
              <a:t>Sources can be:</a:t>
            </a:r>
          </a:p>
          <a:p>
            <a:pPr marL="342900" indent="-342900">
              <a:buClr>
                <a:srgbClr val="969696"/>
              </a:buClr>
              <a:buFontTx/>
              <a:buChar char="•"/>
            </a:pPr>
            <a:r>
              <a:rPr kumimoji="1" lang="en-US" sz="2400">
                <a:solidFill>
                  <a:srgbClr val="292929"/>
                </a:solidFill>
              </a:rPr>
              <a:t>Relational DBs</a:t>
            </a:r>
          </a:p>
          <a:p>
            <a:pPr marL="342900" indent="-342900">
              <a:buClr>
                <a:srgbClr val="969696"/>
              </a:buClr>
              <a:buFontTx/>
              <a:buChar char="•"/>
            </a:pPr>
            <a:r>
              <a:rPr kumimoji="1" lang="en-US" sz="2400">
                <a:solidFill>
                  <a:srgbClr val="292929"/>
                </a:solidFill>
              </a:rPr>
              <a:t>Excel Files</a:t>
            </a:r>
          </a:p>
          <a:p>
            <a:pPr marL="342900" indent="-342900">
              <a:buClr>
                <a:srgbClr val="969696"/>
              </a:buClr>
              <a:buFontTx/>
              <a:buChar char="•"/>
            </a:pPr>
            <a:r>
              <a:rPr kumimoji="1" lang="en-US" sz="2400">
                <a:solidFill>
                  <a:srgbClr val="292929"/>
                </a:solidFill>
              </a:rPr>
              <a:t>Web Sites</a:t>
            </a:r>
          </a:p>
          <a:p>
            <a:pPr marL="342900" indent="-342900">
              <a:buClr>
                <a:srgbClr val="969696"/>
              </a:buClr>
              <a:buFontTx/>
              <a:buChar char="•"/>
            </a:pPr>
            <a:r>
              <a:rPr kumimoji="1" lang="en-US" sz="2400">
                <a:solidFill>
                  <a:srgbClr val="292929"/>
                </a:solidFill>
              </a:rPr>
              <a:t>Web Services</a:t>
            </a:r>
          </a:p>
        </p:txBody>
      </p:sp>
    </p:spTree>
    <p:extLst>
      <p:ext uri="{BB962C8B-B14F-4D97-AF65-F5344CB8AC3E}">
        <p14:creationId xmlns:p14="http://schemas.microsoft.com/office/powerpoint/2010/main" val="2337753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2"/>
          <p:cNvSpPr>
            <a:spLocks noGrp="1" noChangeArrowheads="1"/>
          </p:cNvSpPr>
          <p:nvPr>
            <p:ph type="title"/>
          </p:nvPr>
        </p:nvSpPr>
        <p:spPr>
          <a:xfrm>
            <a:off x="555674" y="61694"/>
            <a:ext cx="10515600" cy="1325563"/>
          </a:xfrm>
        </p:spPr>
        <p:txBody>
          <a:bodyPr/>
          <a:lstStyle/>
          <a:p>
            <a:r>
              <a:rPr lang="en-US" dirty="0"/>
              <a:t>Schema Mappings</a:t>
            </a:r>
          </a:p>
        </p:txBody>
      </p:sp>
      <p:sp>
        <p:nvSpPr>
          <p:cNvPr id="1279000" name="Rectangle 24"/>
          <p:cNvSpPr>
            <a:spLocks noGrp="1" noChangeArrowheads="1"/>
          </p:cNvSpPr>
          <p:nvPr>
            <p:ph idx="1"/>
          </p:nvPr>
        </p:nvSpPr>
        <p:spPr>
          <a:xfrm>
            <a:off x="93784" y="1660306"/>
            <a:ext cx="4168727" cy="4351338"/>
          </a:xfrm>
        </p:spPr>
        <p:txBody>
          <a:bodyPr/>
          <a:lstStyle/>
          <a:p>
            <a:r>
              <a:rPr lang="en-US" dirty="0"/>
              <a:t>Differences in:</a:t>
            </a:r>
          </a:p>
          <a:p>
            <a:pPr lvl="1"/>
            <a:r>
              <a:rPr lang="en-US" dirty="0"/>
              <a:t>Names in schema</a:t>
            </a:r>
          </a:p>
          <a:p>
            <a:pPr lvl="1"/>
            <a:r>
              <a:rPr lang="en-US" dirty="0"/>
              <a:t>Attribute grouping</a:t>
            </a:r>
          </a:p>
          <a:p>
            <a:pPr lvl="1"/>
            <a:r>
              <a:rPr lang="en-US" dirty="0"/>
              <a:t>Coverage of databases</a:t>
            </a:r>
          </a:p>
          <a:p>
            <a:pPr lvl="1"/>
            <a:r>
              <a:rPr lang="en-US" dirty="0"/>
              <a:t>Granularity and format of attributes</a:t>
            </a:r>
          </a:p>
        </p:txBody>
      </p:sp>
      <p:sp>
        <p:nvSpPr>
          <p:cNvPr id="7171" name="AutoShape 5"/>
          <p:cNvSpPr>
            <a:spLocks noChangeArrowheads="1"/>
          </p:cNvSpPr>
          <p:nvPr/>
        </p:nvSpPr>
        <p:spPr bwMode="auto">
          <a:xfrm>
            <a:off x="7185074" y="1417418"/>
            <a:ext cx="4038600" cy="4464050"/>
          </a:xfrm>
          <a:prstGeom prst="roundRect">
            <a:avLst>
              <a:gd name="adj" fmla="val 3380"/>
            </a:avLst>
          </a:prstGeom>
          <a:solidFill>
            <a:srgbClr val="CCCC99"/>
          </a:solidFill>
          <a:ln w="25400">
            <a:noFill/>
            <a:round/>
            <a:headEnd/>
            <a:tailEnd/>
          </a:ln>
        </p:spPr>
        <p:txBody>
          <a:bodyPr wrap="none"/>
          <a:lstStyle/>
          <a:p>
            <a:r>
              <a:rPr lang="en-US" b="1"/>
              <a:t>Inventory Database B</a:t>
            </a:r>
          </a:p>
        </p:txBody>
      </p:sp>
      <p:sp>
        <p:nvSpPr>
          <p:cNvPr id="7172" name="AutoShape 27"/>
          <p:cNvSpPr>
            <a:spLocks noChangeArrowheads="1"/>
          </p:cNvSpPr>
          <p:nvPr/>
        </p:nvSpPr>
        <p:spPr bwMode="auto">
          <a:xfrm>
            <a:off x="9547274" y="1798418"/>
            <a:ext cx="1524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Authors</a:t>
            </a:r>
          </a:p>
          <a:p>
            <a:pPr defTabSz="417513"/>
            <a:r>
              <a:rPr lang="en-US" sz="1200"/>
              <a:t>ISBN</a:t>
            </a:r>
          </a:p>
          <a:p>
            <a:pPr defTabSz="417513"/>
            <a:r>
              <a:rPr lang="en-US" sz="1200"/>
              <a:t>FirstName</a:t>
            </a:r>
          </a:p>
          <a:p>
            <a:pPr defTabSz="417513"/>
            <a:r>
              <a:rPr lang="en-US" sz="1200"/>
              <a:t>LastName</a:t>
            </a:r>
          </a:p>
        </p:txBody>
      </p:sp>
      <p:sp>
        <p:nvSpPr>
          <p:cNvPr id="7173" name="AutoShape 26"/>
          <p:cNvSpPr>
            <a:spLocks noChangeArrowheads="1"/>
          </p:cNvSpPr>
          <p:nvPr/>
        </p:nvSpPr>
        <p:spPr bwMode="auto">
          <a:xfrm>
            <a:off x="7337474" y="1798418"/>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7174" name="AutoShape 6"/>
          <p:cNvSpPr>
            <a:spLocks noChangeArrowheads="1"/>
          </p:cNvSpPr>
          <p:nvPr/>
        </p:nvSpPr>
        <p:spPr bwMode="auto">
          <a:xfrm>
            <a:off x="4213274" y="2865218"/>
            <a:ext cx="2286000" cy="2362200"/>
          </a:xfrm>
          <a:prstGeom prst="roundRect">
            <a:avLst>
              <a:gd name="adj" fmla="val 7991"/>
            </a:avLst>
          </a:prstGeom>
          <a:solidFill>
            <a:srgbClr val="CCCC99"/>
          </a:solidFill>
          <a:ln w="25400">
            <a:noFill/>
            <a:round/>
            <a:headEnd/>
            <a:tailEnd/>
          </a:ln>
        </p:spPr>
        <p:txBody>
          <a:bodyPr wrap="none"/>
          <a:lstStyle/>
          <a:p>
            <a:r>
              <a:rPr lang="en-US" b="1"/>
              <a:t>Inventory Database A</a:t>
            </a:r>
          </a:p>
        </p:txBody>
      </p:sp>
      <p:sp>
        <p:nvSpPr>
          <p:cNvPr id="7175" name="AutoShape 25"/>
          <p:cNvSpPr>
            <a:spLocks noChangeArrowheads="1"/>
          </p:cNvSpPr>
          <p:nvPr/>
        </p:nvSpPr>
        <p:spPr bwMode="auto">
          <a:xfrm>
            <a:off x="4441874" y="3246218"/>
            <a:ext cx="1828800" cy="1828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BooksAndMusic</a:t>
            </a:r>
          </a:p>
          <a:p>
            <a:pPr defTabSz="417513"/>
            <a:r>
              <a:rPr lang="en-US" sz="1200"/>
              <a:t>Title</a:t>
            </a:r>
          </a:p>
          <a:p>
            <a:pPr defTabSz="417513"/>
            <a:r>
              <a:rPr lang="en-US" sz="1200"/>
              <a:t>Author</a:t>
            </a:r>
          </a:p>
          <a:p>
            <a:pPr defTabSz="417513"/>
            <a:r>
              <a:rPr lang="en-US" sz="1200"/>
              <a:t>Publisher</a:t>
            </a:r>
          </a:p>
          <a:p>
            <a:pPr defTabSz="417513"/>
            <a:r>
              <a:rPr lang="en-US" sz="1200"/>
              <a:t>ItemID</a:t>
            </a:r>
          </a:p>
          <a:p>
            <a:pPr defTabSz="417513"/>
            <a:r>
              <a:rPr lang="en-US" sz="1200"/>
              <a:t>ItemType</a:t>
            </a:r>
          </a:p>
          <a:p>
            <a:pPr defTabSz="417513"/>
            <a:r>
              <a:rPr lang="en-US" sz="1200"/>
              <a:t>SuggestedPrice</a:t>
            </a:r>
          </a:p>
          <a:p>
            <a:pPr defTabSz="417513"/>
            <a:r>
              <a:rPr lang="en-US" sz="1200"/>
              <a:t>Categories</a:t>
            </a:r>
          </a:p>
          <a:p>
            <a:pPr defTabSz="417513"/>
            <a:r>
              <a:rPr lang="en-US" sz="1200"/>
              <a:t>Keywords</a:t>
            </a:r>
          </a:p>
        </p:txBody>
      </p:sp>
      <p:sp>
        <p:nvSpPr>
          <p:cNvPr id="7177" name="AutoShape 28"/>
          <p:cNvSpPr>
            <a:spLocks noChangeArrowheads="1"/>
          </p:cNvSpPr>
          <p:nvPr/>
        </p:nvSpPr>
        <p:spPr bwMode="auto">
          <a:xfrm>
            <a:off x="9318674" y="2941418"/>
            <a:ext cx="1752600" cy="762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BookCategories</a:t>
            </a:r>
          </a:p>
          <a:p>
            <a:pPr defTabSz="417513"/>
            <a:r>
              <a:rPr lang="en-US" sz="1200"/>
              <a:t>ISBN</a:t>
            </a:r>
          </a:p>
          <a:p>
            <a:pPr defTabSz="417513"/>
            <a:r>
              <a:rPr lang="en-US" sz="1200"/>
              <a:t>Category</a:t>
            </a:r>
          </a:p>
        </p:txBody>
      </p:sp>
      <p:sp>
        <p:nvSpPr>
          <p:cNvPr id="7178" name="AutoShape 29"/>
          <p:cNvSpPr>
            <a:spLocks noChangeArrowheads="1"/>
          </p:cNvSpPr>
          <p:nvPr/>
        </p:nvSpPr>
        <p:spPr bwMode="auto">
          <a:xfrm>
            <a:off x="9318674" y="3855818"/>
            <a:ext cx="1752600" cy="762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CDCategories</a:t>
            </a:r>
          </a:p>
          <a:p>
            <a:pPr defTabSz="417513"/>
            <a:r>
              <a:rPr lang="en-US" sz="1200"/>
              <a:t>ASIN</a:t>
            </a:r>
          </a:p>
          <a:p>
            <a:pPr defTabSz="417513"/>
            <a:r>
              <a:rPr lang="en-US" sz="1200"/>
              <a:t>Category</a:t>
            </a:r>
          </a:p>
        </p:txBody>
      </p:sp>
      <p:sp>
        <p:nvSpPr>
          <p:cNvPr id="7179" name="AutoShape 30"/>
          <p:cNvSpPr>
            <a:spLocks noChangeArrowheads="1"/>
          </p:cNvSpPr>
          <p:nvPr/>
        </p:nvSpPr>
        <p:spPr bwMode="auto">
          <a:xfrm>
            <a:off x="9471074" y="4846418"/>
            <a:ext cx="16002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Artists</a:t>
            </a:r>
          </a:p>
          <a:p>
            <a:pPr defTabSz="417513"/>
            <a:r>
              <a:rPr lang="en-US" sz="1200"/>
              <a:t>ASIN</a:t>
            </a:r>
          </a:p>
          <a:p>
            <a:pPr defTabSz="417513"/>
            <a:r>
              <a:rPr lang="en-US" sz="1200"/>
              <a:t>ArtistName</a:t>
            </a:r>
          </a:p>
          <a:p>
            <a:pPr defTabSz="417513"/>
            <a:r>
              <a:rPr lang="en-US" sz="1200"/>
              <a:t>GroupName</a:t>
            </a:r>
          </a:p>
        </p:txBody>
      </p:sp>
      <p:sp>
        <p:nvSpPr>
          <p:cNvPr id="7180" name="AutoShape 31"/>
          <p:cNvSpPr>
            <a:spLocks noChangeArrowheads="1"/>
          </p:cNvSpPr>
          <p:nvPr/>
        </p:nvSpPr>
        <p:spPr bwMode="auto">
          <a:xfrm>
            <a:off x="7337474" y="4465418"/>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CDs</a:t>
            </a:r>
          </a:p>
          <a:p>
            <a:pPr defTabSz="417513"/>
            <a:r>
              <a:rPr lang="en-US" sz="1200"/>
              <a:t>Album</a:t>
            </a:r>
          </a:p>
          <a:p>
            <a:pPr defTabSz="417513"/>
            <a:r>
              <a:rPr lang="en-US" sz="1200"/>
              <a:t>ASIN</a:t>
            </a:r>
          </a:p>
          <a:p>
            <a:pPr defTabSz="417513"/>
            <a:r>
              <a:rPr lang="en-US" sz="1200"/>
              <a:t>Price</a:t>
            </a:r>
          </a:p>
          <a:p>
            <a:pPr defTabSz="417513"/>
            <a:r>
              <a:rPr lang="en-US" sz="1200"/>
              <a:t>DiscountPrice</a:t>
            </a:r>
          </a:p>
          <a:p>
            <a:pPr defTabSz="417513"/>
            <a:r>
              <a:rPr lang="en-US" sz="1200"/>
              <a:t>Studio</a:t>
            </a:r>
          </a:p>
        </p:txBody>
      </p:sp>
      <p:sp>
        <p:nvSpPr>
          <p:cNvPr id="7181" name="Rectangle 32"/>
          <p:cNvSpPr>
            <a:spLocks noChangeArrowheads="1"/>
          </p:cNvSpPr>
          <p:nvPr/>
        </p:nvSpPr>
        <p:spPr bwMode="auto">
          <a:xfrm>
            <a:off x="4822874" y="3551018"/>
            <a:ext cx="152400" cy="152400"/>
          </a:xfrm>
          <a:prstGeom prst="rect">
            <a:avLst/>
          </a:prstGeom>
          <a:noFill/>
          <a:ln w="9525">
            <a:noFill/>
            <a:miter lim="800000"/>
            <a:headEnd/>
            <a:tailEnd/>
          </a:ln>
        </p:spPr>
        <p:txBody>
          <a:bodyPr wrap="none" anchor="ctr"/>
          <a:lstStyle/>
          <a:p>
            <a:endParaRPr lang="en-US"/>
          </a:p>
        </p:txBody>
      </p:sp>
      <p:sp>
        <p:nvSpPr>
          <p:cNvPr id="7182" name="Rectangle 34"/>
          <p:cNvSpPr>
            <a:spLocks noChangeArrowheads="1"/>
          </p:cNvSpPr>
          <p:nvPr/>
        </p:nvSpPr>
        <p:spPr bwMode="auto">
          <a:xfrm>
            <a:off x="7413674" y="2103218"/>
            <a:ext cx="152400" cy="152400"/>
          </a:xfrm>
          <a:prstGeom prst="rect">
            <a:avLst/>
          </a:prstGeom>
          <a:noFill/>
          <a:ln w="9525">
            <a:noFill/>
            <a:miter lim="800000"/>
            <a:headEnd/>
            <a:tailEnd/>
          </a:ln>
        </p:spPr>
        <p:txBody>
          <a:bodyPr wrap="none" anchor="ctr"/>
          <a:lstStyle/>
          <a:p>
            <a:endParaRPr lang="en-US"/>
          </a:p>
        </p:txBody>
      </p:sp>
      <p:sp>
        <p:nvSpPr>
          <p:cNvPr id="7183" name="Rectangle 35"/>
          <p:cNvSpPr>
            <a:spLocks noChangeArrowheads="1"/>
          </p:cNvSpPr>
          <p:nvPr/>
        </p:nvSpPr>
        <p:spPr bwMode="auto">
          <a:xfrm>
            <a:off x="4975274" y="3779618"/>
            <a:ext cx="152400" cy="152400"/>
          </a:xfrm>
          <a:prstGeom prst="rect">
            <a:avLst/>
          </a:prstGeom>
          <a:noFill/>
          <a:ln w="9525">
            <a:noFill/>
            <a:miter lim="800000"/>
            <a:headEnd/>
            <a:tailEnd/>
          </a:ln>
        </p:spPr>
        <p:txBody>
          <a:bodyPr wrap="none" anchor="ctr"/>
          <a:lstStyle/>
          <a:p>
            <a:endParaRPr lang="en-US"/>
          </a:p>
        </p:txBody>
      </p:sp>
      <p:sp>
        <p:nvSpPr>
          <p:cNvPr id="7184" name="Rectangle 37"/>
          <p:cNvSpPr>
            <a:spLocks noChangeArrowheads="1"/>
          </p:cNvSpPr>
          <p:nvPr/>
        </p:nvSpPr>
        <p:spPr bwMode="auto">
          <a:xfrm>
            <a:off x="9623474" y="2484218"/>
            <a:ext cx="152400" cy="152400"/>
          </a:xfrm>
          <a:prstGeom prst="rect">
            <a:avLst/>
          </a:prstGeom>
          <a:noFill/>
          <a:ln w="9525">
            <a:noFill/>
            <a:miter lim="800000"/>
            <a:headEnd/>
            <a:tailEnd/>
          </a:ln>
        </p:spPr>
        <p:txBody>
          <a:bodyPr wrap="none" anchor="ctr"/>
          <a:lstStyle/>
          <a:p>
            <a:endParaRPr lang="en-US"/>
          </a:p>
        </p:txBody>
      </p:sp>
      <p:sp>
        <p:nvSpPr>
          <p:cNvPr id="7185" name="Rectangle 38"/>
          <p:cNvSpPr>
            <a:spLocks noChangeArrowheads="1"/>
          </p:cNvSpPr>
          <p:nvPr/>
        </p:nvSpPr>
        <p:spPr bwMode="auto">
          <a:xfrm>
            <a:off x="5203874" y="3932018"/>
            <a:ext cx="152400" cy="152400"/>
          </a:xfrm>
          <a:prstGeom prst="rect">
            <a:avLst/>
          </a:prstGeom>
          <a:noFill/>
          <a:ln w="9525">
            <a:noFill/>
            <a:miter lim="800000"/>
            <a:headEnd/>
            <a:tailEnd/>
          </a:ln>
        </p:spPr>
        <p:txBody>
          <a:bodyPr wrap="none" anchor="ctr"/>
          <a:lstStyle/>
          <a:p>
            <a:endParaRPr lang="en-US"/>
          </a:p>
        </p:txBody>
      </p:sp>
      <p:grpSp>
        <p:nvGrpSpPr>
          <p:cNvPr id="2" name="Group 44"/>
          <p:cNvGrpSpPr>
            <a:grpSpLocks/>
          </p:cNvGrpSpPr>
          <p:nvPr/>
        </p:nvGrpSpPr>
        <p:grpSpPr bwMode="auto">
          <a:xfrm>
            <a:off x="4975274" y="2179418"/>
            <a:ext cx="4648200" cy="3429001"/>
            <a:chOff x="2030" y="1305"/>
            <a:chExt cx="2928" cy="2160"/>
          </a:xfrm>
        </p:grpSpPr>
        <p:cxnSp>
          <p:nvCxnSpPr>
            <p:cNvPr id="7191" name="AutoShape 33"/>
            <p:cNvCxnSpPr>
              <a:cxnSpLocks noChangeShapeType="1"/>
              <a:stCxn id="7181" idx="3"/>
              <a:endCxn id="7182" idx="1"/>
            </p:cNvCxnSpPr>
            <p:nvPr/>
          </p:nvCxnSpPr>
          <p:spPr bwMode="auto">
            <a:xfrm flipV="1">
              <a:off x="2030" y="1305"/>
              <a:ext cx="1536" cy="912"/>
            </a:xfrm>
            <a:prstGeom prst="straightConnector1">
              <a:avLst/>
            </a:prstGeom>
            <a:noFill/>
            <a:ln w="38100" cap="rnd">
              <a:solidFill>
                <a:srgbClr val="FF0000"/>
              </a:solidFill>
              <a:prstDash val="sysDot"/>
              <a:round/>
              <a:headEnd/>
              <a:tailEnd/>
            </a:ln>
          </p:spPr>
        </p:cxnSp>
        <p:cxnSp>
          <p:nvCxnSpPr>
            <p:cNvPr id="7192" name="AutoShape 36"/>
            <p:cNvCxnSpPr>
              <a:cxnSpLocks noChangeShapeType="1"/>
              <a:stCxn id="7183" idx="3"/>
              <a:endCxn id="7184" idx="1"/>
            </p:cNvCxnSpPr>
            <p:nvPr/>
          </p:nvCxnSpPr>
          <p:spPr bwMode="auto">
            <a:xfrm flipV="1">
              <a:off x="2126" y="1545"/>
              <a:ext cx="2832" cy="816"/>
            </a:xfrm>
            <a:prstGeom prst="straightConnector1">
              <a:avLst/>
            </a:prstGeom>
            <a:noFill/>
            <a:ln w="38100" cap="rnd">
              <a:solidFill>
                <a:srgbClr val="FF0000"/>
              </a:solidFill>
              <a:prstDash val="sysDot"/>
              <a:round/>
              <a:headEnd/>
              <a:tailEnd/>
            </a:ln>
          </p:spPr>
        </p:cxnSp>
        <p:cxnSp>
          <p:nvCxnSpPr>
            <p:cNvPr id="7193" name="AutoShape 39"/>
            <p:cNvCxnSpPr>
              <a:cxnSpLocks noChangeShapeType="1"/>
              <a:stCxn id="7185" idx="3"/>
              <a:endCxn id="7187" idx="1"/>
            </p:cNvCxnSpPr>
            <p:nvPr/>
          </p:nvCxnSpPr>
          <p:spPr bwMode="auto">
            <a:xfrm>
              <a:off x="2270" y="2457"/>
              <a:ext cx="1344" cy="1008"/>
            </a:xfrm>
            <a:prstGeom prst="straightConnector1">
              <a:avLst/>
            </a:prstGeom>
            <a:noFill/>
            <a:ln w="38100" cap="rnd">
              <a:solidFill>
                <a:srgbClr val="FF0000"/>
              </a:solidFill>
              <a:prstDash val="sysDot"/>
              <a:round/>
              <a:headEnd/>
              <a:tailEnd/>
            </a:ln>
          </p:spPr>
        </p:cxnSp>
      </p:grpSp>
      <p:sp>
        <p:nvSpPr>
          <p:cNvPr id="7187" name="Rectangle 40"/>
          <p:cNvSpPr>
            <a:spLocks noChangeArrowheads="1"/>
          </p:cNvSpPr>
          <p:nvPr/>
        </p:nvSpPr>
        <p:spPr bwMode="auto">
          <a:xfrm>
            <a:off x="7489874" y="5532218"/>
            <a:ext cx="152400" cy="152400"/>
          </a:xfrm>
          <a:prstGeom prst="rect">
            <a:avLst/>
          </a:prstGeom>
          <a:noFill/>
          <a:ln w="9525">
            <a:noFill/>
            <a:miter lim="800000"/>
            <a:headEnd/>
            <a:tailEnd/>
          </a:ln>
        </p:spPr>
        <p:txBody>
          <a:bodyPr wrap="none" anchor="ctr"/>
          <a:lstStyle/>
          <a:p>
            <a:endParaRPr lang="en-US"/>
          </a:p>
        </p:txBody>
      </p:sp>
      <p:grpSp>
        <p:nvGrpSpPr>
          <p:cNvPr id="3" name="Group 43"/>
          <p:cNvGrpSpPr>
            <a:grpSpLocks/>
          </p:cNvGrpSpPr>
          <p:nvPr/>
        </p:nvGrpSpPr>
        <p:grpSpPr bwMode="auto">
          <a:xfrm>
            <a:off x="6270674" y="2446118"/>
            <a:ext cx="1066800" cy="2667001"/>
            <a:chOff x="2846" y="1473"/>
            <a:chExt cx="672" cy="1680"/>
          </a:xfrm>
        </p:grpSpPr>
        <p:cxnSp>
          <p:nvCxnSpPr>
            <p:cNvPr id="7189" name="AutoShape 41"/>
            <p:cNvCxnSpPr>
              <a:cxnSpLocks noChangeShapeType="1"/>
              <a:stCxn id="7175" idx="3"/>
              <a:endCxn id="7173" idx="1"/>
            </p:cNvCxnSpPr>
            <p:nvPr/>
          </p:nvCxnSpPr>
          <p:spPr bwMode="auto">
            <a:xfrm flipV="1">
              <a:off x="2846" y="1473"/>
              <a:ext cx="672" cy="1080"/>
            </a:xfrm>
            <a:prstGeom prst="straightConnector1">
              <a:avLst/>
            </a:prstGeom>
            <a:noFill/>
            <a:ln w="38100">
              <a:solidFill>
                <a:srgbClr val="0000FF"/>
              </a:solidFill>
              <a:prstDash val="dash"/>
              <a:round/>
              <a:headEnd/>
              <a:tailEnd/>
            </a:ln>
          </p:spPr>
        </p:cxnSp>
        <p:cxnSp>
          <p:nvCxnSpPr>
            <p:cNvPr id="7190" name="AutoShape 42"/>
            <p:cNvCxnSpPr>
              <a:cxnSpLocks noChangeShapeType="1"/>
              <a:stCxn id="7175" idx="3"/>
              <a:endCxn id="7180" idx="1"/>
            </p:cNvCxnSpPr>
            <p:nvPr/>
          </p:nvCxnSpPr>
          <p:spPr bwMode="auto">
            <a:xfrm>
              <a:off x="2846" y="2553"/>
              <a:ext cx="672" cy="600"/>
            </a:xfrm>
            <a:prstGeom prst="straightConnector1">
              <a:avLst/>
            </a:prstGeom>
            <a:noFill/>
            <a:ln w="38100">
              <a:solidFill>
                <a:srgbClr val="0000FF"/>
              </a:solidFill>
              <a:prstDash val="dash"/>
              <a:round/>
              <a:headEnd/>
              <a:tailEnd/>
            </a:ln>
          </p:spPr>
        </p:cxnSp>
      </p:grpSp>
    </p:spTree>
    <p:extLst>
      <p:ext uri="{BB962C8B-B14F-4D97-AF65-F5344CB8AC3E}">
        <p14:creationId xmlns:p14="http://schemas.microsoft.com/office/powerpoint/2010/main" val="340759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7900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900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9000">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9000">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790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9000"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16280" y="0"/>
            <a:ext cx="9997440" cy="914400"/>
          </a:xfrm>
        </p:spPr>
        <p:txBody>
          <a:bodyPr/>
          <a:lstStyle/>
          <a:p>
            <a:r>
              <a:rPr lang="en-US" dirty="0"/>
              <a:t>Issues for Schema Mappings</a:t>
            </a:r>
          </a:p>
        </p:txBody>
      </p:sp>
      <p:sp>
        <p:nvSpPr>
          <p:cNvPr id="8195" name="Rectangle 23"/>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Design-Time</a:t>
            </a:r>
          </a:p>
        </p:txBody>
      </p:sp>
      <p:sp>
        <p:nvSpPr>
          <p:cNvPr id="8196" name="Rectangle 28"/>
          <p:cNvSpPr>
            <a:spLocks noChangeArrowheads="1"/>
          </p:cNvSpPr>
          <p:nvPr/>
        </p:nvSpPr>
        <p:spPr bwMode="auto">
          <a:xfrm>
            <a:off x="6477000" y="2438400"/>
            <a:ext cx="3962400" cy="1981200"/>
          </a:xfrm>
          <a:prstGeom prst="rect">
            <a:avLst/>
          </a:prstGeom>
          <a:noFill/>
          <a:ln w="9525">
            <a:noFill/>
            <a:miter lim="800000"/>
            <a:headEnd/>
            <a:tailEnd/>
          </a:ln>
        </p:spPr>
        <p:txBody>
          <a:bodyPr lIns="92075" tIns="46038" rIns="92075" bIns="46038"/>
          <a:lstStyle/>
          <a:p>
            <a:pPr marL="342900" indent="-342900">
              <a:buClr>
                <a:srgbClr val="969696"/>
              </a:buClr>
              <a:buFontTx/>
              <a:buChar char="•"/>
            </a:pPr>
            <a:r>
              <a:rPr kumimoji="1" lang="en-US" sz="2400">
                <a:solidFill>
                  <a:srgbClr val="292929"/>
                </a:solidFill>
              </a:rPr>
              <a:t>What formalisms to express them?</a:t>
            </a:r>
          </a:p>
          <a:p>
            <a:pPr marL="342900" indent="-342900">
              <a:buClr>
                <a:srgbClr val="969696"/>
              </a:buClr>
              <a:buFontTx/>
              <a:buChar char="•"/>
            </a:pPr>
            <a:r>
              <a:rPr kumimoji="1" lang="en-US" sz="2400">
                <a:solidFill>
                  <a:srgbClr val="292929"/>
                </a:solidFill>
              </a:rPr>
              <a:t>How to create them?</a:t>
            </a:r>
          </a:p>
          <a:p>
            <a:pPr marL="342900" indent="-342900">
              <a:buClr>
                <a:srgbClr val="969696"/>
              </a:buClr>
              <a:buFontTx/>
              <a:buChar char="•"/>
            </a:pPr>
            <a:r>
              <a:rPr kumimoji="1" lang="en-US" sz="2400">
                <a:solidFill>
                  <a:srgbClr val="292929"/>
                </a:solidFill>
              </a:rPr>
              <a:t>Can we discover them somehow?</a:t>
            </a:r>
          </a:p>
          <a:p>
            <a:pPr marL="342900" indent="-342900">
              <a:buClr>
                <a:srgbClr val="969696"/>
              </a:buClr>
              <a:buFontTx/>
              <a:buChar char="•"/>
            </a:pPr>
            <a:r>
              <a:rPr kumimoji="1" lang="en-US" sz="2400">
                <a:solidFill>
                  <a:srgbClr val="292929"/>
                </a:solidFill>
              </a:rPr>
              <a:t>How do we use them?</a:t>
            </a:r>
          </a:p>
        </p:txBody>
      </p:sp>
      <p:cxnSp>
        <p:nvCxnSpPr>
          <p:cNvPr id="8197" name="AutoShape 29"/>
          <p:cNvCxnSpPr>
            <a:cxnSpLocks noChangeShapeType="1"/>
            <a:stCxn id="8211" idx="0"/>
            <a:endCxn id="8198" idx="2"/>
          </p:cNvCxnSpPr>
          <p:nvPr/>
        </p:nvCxnSpPr>
        <p:spPr bwMode="auto">
          <a:xfrm flipH="1" flipV="1">
            <a:off x="4610100" y="2514600"/>
            <a:ext cx="647700" cy="685800"/>
          </a:xfrm>
          <a:prstGeom prst="straightConnector1">
            <a:avLst/>
          </a:prstGeom>
          <a:noFill/>
          <a:ln w="12700">
            <a:solidFill>
              <a:schemeClr val="tx1"/>
            </a:solidFill>
            <a:round/>
            <a:headEnd type="triangle" w="med" len="med"/>
            <a:tailEnd/>
          </a:ln>
        </p:spPr>
      </p:cxnSp>
      <p:sp>
        <p:nvSpPr>
          <p:cNvPr id="8198" name="Rectangle 30"/>
          <p:cNvSpPr>
            <a:spLocks noChangeArrowheads="1"/>
          </p:cNvSpPr>
          <p:nvPr/>
        </p:nvSpPr>
        <p:spPr bwMode="auto">
          <a:xfrm>
            <a:off x="4152900" y="2209800"/>
            <a:ext cx="914400" cy="304800"/>
          </a:xfrm>
          <a:prstGeom prst="rect">
            <a:avLst/>
          </a:prstGeom>
          <a:noFill/>
          <a:ln w="9525">
            <a:noFill/>
            <a:miter lim="800000"/>
            <a:headEnd/>
            <a:tailEnd/>
          </a:ln>
        </p:spPr>
        <p:txBody>
          <a:bodyPr wrap="none" tIns="0" bIns="0" anchor="ctr"/>
          <a:lstStyle/>
          <a:p>
            <a:pPr eaLnBrk="1" hangingPunct="1"/>
            <a:r>
              <a:rPr lang="en-US"/>
              <a:t>End Users</a:t>
            </a:r>
          </a:p>
        </p:txBody>
      </p:sp>
      <p:sp>
        <p:nvSpPr>
          <p:cNvPr id="8199" name="Rectangle 31"/>
          <p:cNvSpPr>
            <a:spLocks noChangeArrowheads="1"/>
          </p:cNvSpPr>
          <p:nvPr/>
        </p:nvSpPr>
        <p:spPr bwMode="auto">
          <a:xfrm>
            <a:off x="4381500" y="167640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8200" name="Rectangle 32"/>
          <p:cNvSpPr>
            <a:spLocks noChangeArrowheads="1"/>
          </p:cNvSpPr>
          <p:nvPr/>
        </p:nvSpPr>
        <p:spPr bwMode="auto">
          <a:xfrm>
            <a:off x="5791200" y="1828800"/>
            <a:ext cx="685800" cy="490968"/>
          </a:xfrm>
          <a:prstGeom prst="rect">
            <a:avLst/>
          </a:prstGeom>
          <a:noFill/>
          <a:ln w="9525">
            <a:noFill/>
            <a:miter lim="800000"/>
            <a:headEnd/>
            <a:tailEnd/>
          </a:ln>
        </p:spPr>
        <p:txBody>
          <a:bodyPr tIns="0" bIns="0">
            <a:spAutoFit/>
          </a:bodyPr>
          <a:lstStyle/>
          <a:p>
            <a:pPr algn="l" eaLnBrk="1" hangingPunct="1">
              <a:lnSpc>
                <a:spcPct val="70000"/>
              </a:lnSpc>
            </a:pPr>
            <a:r>
              <a:rPr lang="en-US" sz="4400">
                <a:solidFill>
                  <a:srgbClr val="3333CC"/>
                </a:solidFill>
                <a:latin typeface="Webdings" pitchFamily="18" charset="2"/>
                <a:cs typeface="Times New Roman" pitchFamily="18" charset="0"/>
                <a:sym typeface="Webdings" pitchFamily="18" charset="2"/>
              </a:rPr>
              <a:t></a:t>
            </a:r>
          </a:p>
        </p:txBody>
      </p:sp>
      <p:sp>
        <p:nvSpPr>
          <p:cNvPr id="8201" name="Rectangle 33"/>
          <p:cNvSpPr>
            <a:spLocks noChangeArrowheads="1"/>
          </p:cNvSpPr>
          <p:nvPr/>
        </p:nvSpPr>
        <p:spPr bwMode="auto">
          <a:xfrm>
            <a:off x="5562600" y="2297113"/>
            <a:ext cx="1066800" cy="152400"/>
          </a:xfrm>
          <a:prstGeom prst="rect">
            <a:avLst/>
          </a:prstGeom>
          <a:noFill/>
          <a:ln w="9525">
            <a:noFill/>
            <a:miter lim="800000"/>
            <a:headEnd/>
            <a:tailEnd/>
          </a:ln>
        </p:spPr>
        <p:txBody>
          <a:bodyPr wrap="none" lIns="45720" tIns="91440" rIns="45720" bIns="91440" anchor="ctr"/>
          <a:lstStyle/>
          <a:p>
            <a:r>
              <a:rPr lang="en-US"/>
              <a:t>Applications</a:t>
            </a:r>
          </a:p>
        </p:txBody>
      </p:sp>
      <p:sp>
        <p:nvSpPr>
          <p:cNvPr id="8202" name="AutoShape 34"/>
          <p:cNvSpPr>
            <a:spLocks noChangeArrowheads="1"/>
          </p:cNvSpPr>
          <p:nvPr/>
        </p:nvSpPr>
        <p:spPr bwMode="auto">
          <a:xfrm>
            <a:off x="42672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8203" name="AutoShape 35"/>
          <p:cNvSpPr>
            <a:spLocks noChangeArrowheads="1"/>
          </p:cNvSpPr>
          <p:nvPr/>
        </p:nvSpPr>
        <p:spPr bwMode="auto">
          <a:xfrm>
            <a:off x="22098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cxnSp>
        <p:nvCxnSpPr>
          <p:cNvPr id="8204" name="AutoShape 36"/>
          <p:cNvCxnSpPr>
            <a:cxnSpLocks noChangeShapeType="1"/>
            <a:stCxn id="8201" idx="2"/>
            <a:endCxn id="8208" idx="0"/>
          </p:cNvCxnSpPr>
          <p:nvPr/>
        </p:nvCxnSpPr>
        <p:spPr bwMode="auto">
          <a:xfrm flipH="1">
            <a:off x="5600700" y="2449514"/>
            <a:ext cx="495300" cy="750887"/>
          </a:xfrm>
          <a:prstGeom prst="straightConnector1">
            <a:avLst/>
          </a:prstGeom>
          <a:noFill/>
          <a:ln w="12700">
            <a:solidFill>
              <a:schemeClr val="tx1"/>
            </a:solidFill>
            <a:round/>
            <a:headEnd/>
            <a:tailEnd type="triangle" w="med" len="med"/>
          </a:ln>
        </p:spPr>
      </p:cxnSp>
      <p:sp>
        <p:nvSpPr>
          <p:cNvPr id="8205" name="AutoShape 37"/>
          <p:cNvSpPr>
            <a:spLocks noChangeArrowheads="1"/>
          </p:cNvSpPr>
          <p:nvPr/>
        </p:nvSpPr>
        <p:spPr bwMode="auto">
          <a:xfrm>
            <a:off x="48006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8206" name="AutoShape 38"/>
          <p:cNvSpPr>
            <a:spLocks noChangeArrowheads="1"/>
          </p:cNvSpPr>
          <p:nvPr/>
        </p:nvSpPr>
        <p:spPr bwMode="auto">
          <a:xfrm>
            <a:off x="50292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07" name="AutoShape 39"/>
          <p:cNvSpPr>
            <a:spLocks noChangeArrowheads="1"/>
          </p:cNvSpPr>
          <p:nvPr/>
        </p:nvSpPr>
        <p:spPr bwMode="auto">
          <a:xfrm>
            <a:off x="29718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08" name="Rectangle 40"/>
          <p:cNvSpPr>
            <a:spLocks noChangeArrowheads="1"/>
          </p:cNvSpPr>
          <p:nvPr/>
        </p:nvSpPr>
        <p:spPr bwMode="auto">
          <a:xfrm>
            <a:off x="5524500" y="3200400"/>
            <a:ext cx="152400" cy="152400"/>
          </a:xfrm>
          <a:prstGeom prst="rect">
            <a:avLst/>
          </a:prstGeom>
          <a:noFill/>
          <a:ln w="9525">
            <a:noFill/>
            <a:miter lim="800000"/>
            <a:headEnd/>
            <a:tailEnd/>
          </a:ln>
        </p:spPr>
        <p:txBody>
          <a:bodyPr wrap="none" anchor="ctr"/>
          <a:lstStyle/>
          <a:p>
            <a:endParaRPr lang="en-US"/>
          </a:p>
        </p:txBody>
      </p:sp>
      <p:sp>
        <p:nvSpPr>
          <p:cNvPr id="8209" name="AutoShape 41"/>
          <p:cNvSpPr>
            <a:spLocks noChangeArrowheads="1"/>
          </p:cNvSpPr>
          <p:nvPr/>
        </p:nvSpPr>
        <p:spPr bwMode="auto">
          <a:xfrm>
            <a:off x="63246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8210" name="AutoShape 42"/>
          <p:cNvSpPr>
            <a:spLocks noChangeArrowheads="1"/>
          </p:cNvSpPr>
          <p:nvPr/>
        </p:nvSpPr>
        <p:spPr bwMode="auto">
          <a:xfrm>
            <a:off x="70866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11" name="Rectangle 43"/>
          <p:cNvSpPr>
            <a:spLocks noChangeArrowheads="1"/>
          </p:cNvSpPr>
          <p:nvPr/>
        </p:nvSpPr>
        <p:spPr bwMode="auto">
          <a:xfrm>
            <a:off x="5181600" y="3200400"/>
            <a:ext cx="152400" cy="152400"/>
          </a:xfrm>
          <a:prstGeom prst="rect">
            <a:avLst/>
          </a:prstGeom>
          <a:noFill/>
          <a:ln w="9525">
            <a:noFill/>
            <a:miter lim="800000"/>
            <a:headEnd/>
            <a:tailEnd/>
          </a:ln>
        </p:spPr>
        <p:txBody>
          <a:bodyPr wrap="none" anchor="ctr"/>
          <a:lstStyle/>
          <a:p>
            <a:endParaRPr lang="en-US"/>
          </a:p>
        </p:txBody>
      </p:sp>
      <p:cxnSp>
        <p:nvCxnSpPr>
          <p:cNvPr id="8212" name="AutoShape 44"/>
          <p:cNvCxnSpPr>
            <a:cxnSpLocks noChangeShapeType="1"/>
            <a:stCxn id="8215" idx="2"/>
            <a:endCxn id="8207" idx="0"/>
          </p:cNvCxnSpPr>
          <p:nvPr/>
        </p:nvCxnSpPr>
        <p:spPr bwMode="auto">
          <a:xfrm flipH="1">
            <a:off x="3390900" y="3810000"/>
            <a:ext cx="1866900" cy="1752600"/>
          </a:xfrm>
          <a:prstGeom prst="straightConnector1">
            <a:avLst/>
          </a:prstGeom>
          <a:noFill/>
          <a:ln w="12700">
            <a:solidFill>
              <a:schemeClr val="tx1"/>
            </a:solidFill>
            <a:round/>
            <a:headEnd type="triangle" w="med" len="med"/>
            <a:tailEnd type="triangle" w="med" len="med"/>
          </a:ln>
        </p:spPr>
      </p:cxnSp>
      <p:cxnSp>
        <p:nvCxnSpPr>
          <p:cNvPr id="8213" name="AutoShape 45"/>
          <p:cNvCxnSpPr>
            <a:cxnSpLocks noChangeShapeType="1"/>
            <a:stCxn id="8205" idx="2"/>
            <a:endCxn id="8206" idx="0"/>
          </p:cNvCxnSpPr>
          <p:nvPr/>
        </p:nvCxnSpPr>
        <p:spPr bwMode="auto">
          <a:xfrm>
            <a:off x="5448300" y="3810000"/>
            <a:ext cx="0" cy="1752600"/>
          </a:xfrm>
          <a:prstGeom prst="straightConnector1">
            <a:avLst/>
          </a:prstGeom>
          <a:noFill/>
          <a:ln w="12700">
            <a:solidFill>
              <a:schemeClr val="tx1"/>
            </a:solidFill>
            <a:round/>
            <a:headEnd type="triangle" w="med" len="med"/>
            <a:tailEnd type="triangle" w="med" len="med"/>
          </a:ln>
        </p:spPr>
      </p:cxnSp>
      <p:cxnSp>
        <p:nvCxnSpPr>
          <p:cNvPr id="8214" name="AutoShape 46"/>
          <p:cNvCxnSpPr>
            <a:cxnSpLocks noChangeShapeType="1"/>
            <a:stCxn id="8216" idx="2"/>
            <a:endCxn id="8210" idx="0"/>
          </p:cNvCxnSpPr>
          <p:nvPr/>
        </p:nvCxnSpPr>
        <p:spPr bwMode="auto">
          <a:xfrm>
            <a:off x="5638800" y="3810000"/>
            <a:ext cx="1866900" cy="1752600"/>
          </a:xfrm>
          <a:prstGeom prst="straightConnector1">
            <a:avLst/>
          </a:prstGeom>
          <a:noFill/>
          <a:ln w="12700">
            <a:solidFill>
              <a:schemeClr val="tx1"/>
            </a:solidFill>
            <a:round/>
            <a:headEnd type="triangle" w="med" len="med"/>
            <a:tailEnd type="triangle" w="med" len="med"/>
          </a:ln>
        </p:spPr>
      </p:cxnSp>
      <p:sp>
        <p:nvSpPr>
          <p:cNvPr id="8215" name="Rectangle 47"/>
          <p:cNvSpPr>
            <a:spLocks noChangeArrowheads="1"/>
          </p:cNvSpPr>
          <p:nvPr/>
        </p:nvSpPr>
        <p:spPr bwMode="auto">
          <a:xfrm>
            <a:off x="5181600" y="3657600"/>
            <a:ext cx="152400" cy="152400"/>
          </a:xfrm>
          <a:prstGeom prst="rect">
            <a:avLst/>
          </a:prstGeom>
          <a:noFill/>
          <a:ln w="9525">
            <a:noFill/>
            <a:miter lim="800000"/>
            <a:headEnd/>
            <a:tailEnd/>
          </a:ln>
        </p:spPr>
        <p:txBody>
          <a:bodyPr wrap="none" anchor="ctr"/>
          <a:lstStyle/>
          <a:p>
            <a:endParaRPr lang="en-US"/>
          </a:p>
        </p:txBody>
      </p:sp>
      <p:sp>
        <p:nvSpPr>
          <p:cNvPr id="8216" name="Rectangle 48"/>
          <p:cNvSpPr>
            <a:spLocks noChangeArrowheads="1"/>
          </p:cNvSpPr>
          <p:nvPr/>
        </p:nvSpPr>
        <p:spPr bwMode="auto">
          <a:xfrm>
            <a:off x="5562600" y="3657600"/>
            <a:ext cx="152400" cy="152400"/>
          </a:xfrm>
          <a:prstGeom prst="rect">
            <a:avLst/>
          </a:prstGeom>
          <a:noFill/>
          <a:ln w="9525">
            <a:noFill/>
            <a:miter lim="800000"/>
            <a:headEnd/>
            <a:tailEnd/>
          </a:ln>
        </p:spPr>
        <p:txBody>
          <a:bodyPr wrap="none" anchor="ctr"/>
          <a:lstStyle/>
          <a:p>
            <a:endParaRPr lang="en-US"/>
          </a:p>
        </p:txBody>
      </p:sp>
      <p:grpSp>
        <p:nvGrpSpPr>
          <p:cNvPr id="8217" name="Group 49"/>
          <p:cNvGrpSpPr>
            <a:grpSpLocks/>
          </p:cNvGrpSpPr>
          <p:nvPr/>
        </p:nvGrpSpPr>
        <p:grpSpPr bwMode="auto">
          <a:xfrm>
            <a:off x="2057400" y="3657600"/>
            <a:ext cx="1828800" cy="762000"/>
            <a:chOff x="336" y="2304"/>
            <a:chExt cx="1152" cy="480"/>
          </a:xfrm>
        </p:grpSpPr>
        <p:sp>
          <p:nvSpPr>
            <p:cNvPr id="8218" name="AutoShape 50"/>
            <p:cNvSpPr>
              <a:spLocks noChangeArrowheads="1"/>
            </p:cNvSpPr>
            <p:nvPr/>
          </p:nvSpPr>
          <p:spPr bwMode="auto">
            <a:xfrm>
              <a:off x="336" y="2304"/>
              <a:ext cx="1152" cy="480"/>
            </a:xfrm>
            <a:prstGeom prst="wedgeRoundRectCallout">
              <a:avLst>
                <a:gd name="adj1" fmla="val 197917"/>
                <a:gd name="adj2" fmla="val 8000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sp>
          <p:nvSpPr>
            <p:cNvPr id="8219" name="AutoShape 51"/>
            <p:cNvSpPr>
              <a:spLocks noChangeArrowheads="1"/>
            </p:cNvSpPr>
            <p:nvPr/>
          </p:nvSpPr>
          <p:spPr bwMode="auto">
            <a:xfrm>
              <a:off x="336" y="2304"/>
              <a:ext cx="1152" cy="480"/>
            </a:xfrm>
            <a:prstGeom prst="wedgeRoundRectCallout">
              <a:avLst>
                <a:gd name="adj1" fmla="val 136458"/>
                <a:gd name="adj2" fmla="val 9250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sp>
          <p:nvSpPr>
            <p:cNvPr id="8220" name="AutoShape 52"/>
            <p:cNvSpPr>
              <a:spLocks noChangeArrowheads="1"/>
            </p:cNvSpPr>
            <p:nvPr/>
          </p:nvSpPr>
          <p:spPr bwMode="auto">
            <a:xfrm>
              <a:off x="336" y="2304"/>
              <a:ext cx="1152" cy="480"/>
            </a:xfrm>
            <a:prstGeom prst="wedgeRoundRectCallout">
              <a:avLst>
                <a:gd name="adj1" fmla="val 77606"/>
                <a:gd name="adj2" fmla="val 7625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grpSp>
    </p:spTree>
    <p:extLst>
      <p:ext uri="{BB962C8B-B14F-4D97-AF65-F5344CB8AC3E}">
        <p14:creationId xmlns:p14="http://schemas.microsoft.com/office/powerpoint/2010/main" val="359248238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9219" name="Rectangle 3"/>
          <p:cNvSpPr>
            <a:spLocks noGrp="1" noChangeArrowheads="1"/>
          </p:cNvSpPr>
          <p:nvPr>
            <p:ph type="title"/>
          </p:nvPr>
        </p:nvSpPr>
        <p:spPr>
          <a:xfrm>
            <a:off x="838200" y="73470"/>
            <a:ext cx="10515600" cy="1325563"/>
          </a:xfrm>
        </p:spPr>
        <p:txBody>
          <a:bodyPr/>
          <a:lstStyle/>
          <a:p>
            <a:r>
              <a:rPr lang="en-US" dirty="0"/>
              <a:t>Virtual Integration Architecture</a:t>
            </a:r>
          </a:p>
        </p:txBody>
      </p:sp>
      <p:sp>
        <p:nvSpPr>
          <p:cNvPr id="9220"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1"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2"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9223"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4"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5"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9226"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7"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8"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9229" name="AutoShape 13"/>
          <p:cNvCxnSpPr>
            <a:cxnSpLocks noChangeShapeType="1"/>
            <a:stCxn id="9232" idx="2"/>
            <a:endCxn id="9224"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9230" name="AutoShape 14"/>
          <p:cNvCxnSpPr>
            <a:cxnSpLocks noChangeShapeType="1"/>
            <a:stCxn id="9222" idx="2"/>
            <a:endCxn id="9223"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9231" name="AutoShape 15"/>
          <p:cNvCxnSpPr>
            <a:cxnSpLocks noChangeShapeType="1"/>
            <a:stCxn id="9233" idx="2"/>
            <a:endCxn id="9227"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9232"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9233"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9234"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Run-Time</a:t>
            </a:r>
          </a:p>
        </p:txBody>
      </p:sp>
      <p:grpSp>
        <p:nvGrpSpPr>
          <p:cNvPr id="2" name="Group 19"/>
          <p:cNvGrpSpPr>
            <a:grpSpLocks/>
          </p:cNvGrpSpPr>
          <p:nvPr/>
        </p:nvGrpSpPr>
        <p:grpSpPr bwMode="auto">
          <a:xfrm>
            <a:off x="2971800" y="2971800"/>
            <a:ext cx="1562100" cy="1066800"/>
            <a:chOff x="1392" y="1776"/>
            <a:chExt cx="984" cy="672"/>
          </a:xfrm>
        </p:grpSpPr>
        <p:sp>
          <p:nvSpPr>
            <p:cNvPr id="9252" name="AutoShape 20"/>
            <p:cNvSpPr>
              <a:spLocks noChangeArrowheads="1"/>
            </p:cNvSpPr>
            <p:nvPr/>
          </p:nvSpPr>
          <p:spPr bwMode="auto">
            <a:xfrm>
              <a:off x="1392" y="1776"/>
              <a:ext cx="984" cy="192"/>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9253" name="AutoShape 21"/>
            <p:cNvSpPr>
              <a:spLocks noChangeArrowheads="1"/>
            </p:cNvSpPr>
            <p:nvPr/>
          </p:nvSpPr>
          <p:spPr bwMode="auto">
            <a:xfrm>
              <a:off x="1392" y="2016"/>
              <a:ext cx="984" cy="192"/>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9254" name="AutoShape 22"/>
            <p:cNvSpPr>
              <a:spLocks noChangeArrowheads="1"/>
            </p:cNvSpPr>
            <p:nvPr/>
          </p:nvSpPr>
          <p:spPr bwMode="auto">
            <a:xfrm>
              <a:off x="1392" y="2256"/>
              <a:ext cx="984" cy="192"/>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grpSp>
      <p:cxnSp>
        <p:nvCxnSpPr>
          <p:cNvPr id="9236" name="AutoShape 23"/>
          <p:cNvCxnSpPr>
            <a:cxnSpLocks noChangeShapeType="1"/>
            <a:endCxn id="9237"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9237"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294361" name="AutoShape 25"/>
          <p:cNvCxnSpPr>
            <a:cxnSpLocks noChangeShapeType="1"/>
            <a:endCxn id="1294362" idx="2"/>
          </p:cNvCxnSpPr>
          <p:nvPr/>
        </p:nvCxnSpPr>
        <p:spPr bwMode="auto">
          <a:xfrm flipV="1">
            <a:off x="3981450" y="2057400"/>
            <a:ext cx="438150" cy="457200"/>
          </a:xfrm>
          <a:prstGeom prst="straightConnector1">
            <a:avLst/>
          </a:prstGeom>
          <a:noFill/>
          <a:ln w="12700">
            <a:solidFill>
              <a:schemeClr val="tx1"/>
            </a:solidFill>
            <a:round/>
            <a:headEnd/>
            <a:tailEnd type="triangle" w="med" len="med"/>
          </a:ln>
        </p:spPr>
      </p:cxnSp>
      <p:sp>
        <p:nvSpPr>
          <p:cNvPr id="1294362" name="Rectangle 26"/>
          <p:cNvSpPr>
            <a:spLocks noChangeArrowheads="1"/>
          </p:cNvSpPr>
          <p:nvPr/>
        </p:nvSpPr>
        <p:spPr bwMode="auto">
          <a:xfrm>
            <a:off x="3962400" y="175260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1294363" name="AutoShape 27"/>
          <p:cNvCxnSpPr>
            <a:cxnSpLocks noChangeShapeType="1"/>
          </p:cNvCxnSpPr>
          <p:nvPr/>
        </p:nvCxnSpPr>
        <p:spPr bwMode="auto">
          <a:xfrm flipV="1">
            <a:off x="2514600" y="5334000"/>
            <a:ext cx="0" cy="228600"/>
          </a:xfrm>
          <a:prstGeom prst="straightConnector1">
            <a:avLst/>
          </a:prstGeom>
          <a:noFill/>
          <a:ln w="12700">
            <a:solidFill>
              <a:schemeClr val="tx1"/>
            </a:solidFill>
            <a:round/>
            <a:headEnd/>
            <a:tailEnd type="triangle" w="med" len="med"/>
          </a:ln>
        </p:spPr>
      </p:cxnSp>
      <p:cxnSp>
        <p:nvCxnSpPr>
          <p:cNvPr id="1294364"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3" name="Group 29"/>
          <p:cNvGrpSpPr>
            <a:grpSpLocks/>
          </p:cNvGrpSpPr>
          <p:nvPr/>
        </p:nvGrpSpPr>
        <p:grpSpPr bwMode="auto">
          <a:xfrm>
            <a:off x="1981200" y="4191000"/>
            <a:ext cx="1390650" cy="1143000"/>
            <a:chOff x="768" y="2544"/>
            <a:chExt cx="876" cy="720"/>
          </a:xfrm>
        </p:grpSpPr>
        <p:sp>
          <p:nvSpPr>
            <p:cNvPr id="9250"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9251"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1294368" name="AutoShape 32"/>
          <p:cNvCxnSpPr>
            <a:cxnSpLocks noChangeShapeType="1"/>
          </p:cNvCxnSpPr>
          <p:nvPr/>
        </p:nvCxnSpPr>
        <p:spPr bwMode="auto">
          <a:xfrm flipV="1">
            <a:off x="4552950" y="5334000"/>
            <a:ext cx="0" cy="228600"/>
          </a:xfrm>
          <a:prstGeom prst="straightConnector1">
            <a:avLst/>
          </a:prstGeom>
          <a:noFill/>
          <a:ln w="12700">
            <a:solidFill>
              <a:schemeClr val="tx1"/>
            </a:solidFill>
            <a:round/>
            <a:headEnd/>
            <a:tailEnd type="triangle" w="med" len="med"/>
          </a:ln>
        </p:spPr>
      </p:cxnSp>
      <p:cxnSp>
        <p:nvCxnSpPr>
          <p:cNvPr id="1294369" name="AutoShape 33"/>
          <p:cNvCxnSpPr>
            <a:cxnSpLocks noChangeShapeType="1"/>
          </p:cNvCxnSpPr>
          <p:nvPr/>
        </p:nvCxnSpPr>
        <p:spPr bwMode="auto">
          <a:xfrm flipV="1">
            <a:off x="4400550" y="5334000"/>
            <a:ext cx="0" cy="228600"/>
          </a:xfrm>
          <a:prstGeom prst="straightConnector1">
            <a:avLst/>
          </a:prstGeom>
          <a:noFill/>
          <a:ln w="12700">
            <a:solidFill>
              <a:schemeClr val="tx1"/>
            </a:solidFill>
            <a:round/>
            <a:headEnd type="triangle" w="med" len="med"/>
            <a:tailEnd/>
          </a:ln>
        </p:spPr>
      </p:cxnSp>
      <p:grpSp>
        <p:nvGrpSpPr>
          <p:cNvPr id="4" name="Group 34"/>
          <p:cNvGrpSpPr>
            <a:grpSpLocks/>
          </p:cNvGrpSpPr>
          <p:nvPr/>
        </p:nvGrpSpPr>
        <p:grpSpPr bwMode="auto">
          <a:xfrm>
            <a:off x="4038600" y="4191000"/>
            <a:ext cx="914400" cy="1143000"/>
            <a:chOff x="2064" y="2544"/>
            <a:chExt cx="576" cy="720"/>
          </a:xfrm>
        </p:grpSpPr>
        <p:sp>
          <p:nvSpPr>
            <p:cNvPr id="9248" name="AutoShape 35"/>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9249" name="AutoShape 36"/>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1294373" name="AutoShape 37"/>
          <p:cNvCxnSpPr>
            <a:cxnSpLocks noChangeShapeType="1"/>
          </p:cNvCxnSpPr>
          <p:nvPr/>
        </p:nvCxnSpPr>
        <p:spPr bwMode="auto">
          <a:xfrm flipH="1" flipV="1">
            <a:off x="4286250" y="4191000"/>
            <a:ext cx="361950" cy="685800"/>
          </a:xfrm>
          <a:prstGeom prst="straightConnector1">
            <a:avLst/>
          </a:prstGeom>
          <a:noFill/>
          <a:ln w="12700">
            <a:solidFill>
              <a:schemeClr val="tx1"/>
            </a:solidFill>
            <a:round/>
            <a:headEnd/>
            <a:tailEnd type="triangle" w="med" len="med"/>
          </a:ln>
        </p:spPr>
      </p:cxnSp>
      <p:cxnSp>
        <p:nvCxnSpPr>
          <p:cNvPr id="1294374" name="AutoShape 38"/>
          <p:cNvCxnSpPr>
            <a:cxnSpLocks noChangeShapeType="1"/>
          </p:cNvCxnSpPr>
          <p:nvPr/>
        </p:nvCxnSpPr>
        <p:spPr bwMode="auto">
          <a:xfrm flipV="1">
            <a:off x="2571750" y="4191000"/>
            <a:ext cx="1085850" cy="685800"/>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1641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294364"/>
                                        </p:tgtEl>
                                        <p:attrNameLst>
                                          <p:attrName>style.visibility</p:attrName>
                                        </p:attrNameLst>
                                      </p:cBhvr>
                                      <p:to>
                                        <p:strVal val="visible"/>
                                      </p:to>
                                    </p:set>
                                    <p:animEffect transition="in" filter="wipe(up)">
                                      <p:cBhvr>
                                        <p:cTn id="14" dur="500"/>
                                        <p:tgtEl>
                                          <p:spTgt spid="1294364"/>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294363"/>
                                        </p:tgtEl>
                                        <p:attrNameLst>
                                          <p:attrName>style.visibility</p:attrName>
                                        </p:attrNameLst>
                                      </p:cBhvr>
                                      <p:to>
                                        <p:strVal val="visible"/>
                                      </p:to>
                                    </p:set>
                                    <p:animEffect transition="in" filter="wipe(down)">
                                      <p:cBhvr>
                                        <p:cTn id="18" dur="500"/>
                                        <p:tgtEl>
                                          <p:spTgt spid="1294363"/>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294374"/>
                                        </p:tgtEl>
                                        <p:attrNameLst>
                                          <p:attrName>style.visibility</p:attrName>
                                        </p:attrNameLst>
                                      </p:cBhvr>
                                      <p:to>
                                        <p:strVal val="visible"/>
                                      </p:to>
                                    </p:set>
                                    <p:animEffect transition="in" filter="wipe(down)">
                                      <p:cBhvr>
                                        <p:cTn id="22" dur="500"/>
                                        <p:tgtEl>
                                          <p:spTgt spid="1294374"/>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1294369"/>
                                        </p:tgtEl>
                                        <p:attrNameLst>
                                          <p:attrName>style.visibility</p:attrName>
                                        </p:attrNameLst>
                                      </p:cBhvr>
                                      <p:to>
                                        <p:strVal val="visible"/>
                                      </p:to>
                                    </p:set>
                                    <p:animEffect transition="in" filter="wipe(up)">
                                      <p:cBhvr>
                                        <p:cTn id="30" dur="500"/>
                                        <p:tgtEl>
                                          <p:spTgt spid="1294369"/>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1294368"/>
                                        </p:tgtEl>
                                        <p:attrNameLst>
                                          <p:attrName>style.visibility</p:attrName>
                                        </p:attrNameLst>
                                      </p:cBhvr>
                                      <p:to>
                                        <p:strVal val="visible"/>
                                      </p:to>
                                    </p:set>
                                    <p:animEffect transition="in" filter="wipe(down)">
                                      <p:cBhvr>
                                        <p:cTn id="34" dur="500"/>
                                        <p:tgtEl>
                                          <p:spTgt spid="1294368"/>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1294373"/>
                                        </p:tgtEl>
                                        <p:attrNameLst>
                                          <p:attrName>style.visibility</p:attrName>
                                        </p:attrNameLst>
                                      </p:cBhvr>
                                      <p:to>
                                        <p:strVal val="visible"/>
                                      </p:to>
                                    </p:set>
                                    <p:animEffect transition="in" filter="wipe(down)">
                                      <p:cBhvr>
                                        <p:cTn id="38" dur="500"/>
                                        <p:tgtEl>
                                          <p:spTgt spid="1294373"/>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1294361"/>
                                        </p:tgtEl>
                                        <p:attrNameLst>
                                          <p:attrName>style.visibility</p:attrName>
                                        </p:attrNameLst>
                                      </p:cBhvr>
                                      <p:to>
                                        <p:strVal val="visible"/>
                                      </p:to>
                                    </p:set>
                                    <p:animEffect transition="in" filter="wipe(down)">
                                      <p:cBhvr>
                                        <p:cTn id="42" dur="500"/>
                                        <p:tgtEl>
                                          <p:spTgt spid="1294361"/>
                                        </p:tgtEl>
                                      </p:cBhvr>
                                    </p:animEffect>
                                  </p:childTnLst>
                                </p:cTn>
                              </p:par>
                            </p:childTnLst>
                          </p:cTn>
                        </p:par>
                        <p:par>
                          <p:cTn id="43" fill="hold">
                            <p:stCondLst>
                              <p:cond delay="4500"/>
                            </p:stCondLst>
                            <p:childTnLst>
                              <p:par>
                                <p:cTn id="44" presetID="22" presetClass="entr" presetSubtype="4" fill="hold" grpId="0" nodeType="afterEffect">
                                  <p:stCondLst>
                                    <p:cond delay="0"/>
                                  </p:stCondLst>
                                  <p:childTnLst>
                                    <p:set>
                                      <p:cBhvr>
                                        <p:cTn id="45" dur="1" fill="hold">
                                          <p:stCondLst>
                                            <p:cond delay="0"/>
                                          </p:stCondLst>
                                        </p:cTn>
                                        <p:tgtEl>
                                          <p:spTgt spid="1294362"/>
                                        </p:tgtEl>
                                        <p:attrNameLst>
                                          <p:attrName>style.visibility</p:attrName>
                                        </p:attrNameLst>
                                      </p:cBhvr>
                                      <p:to>
                                        <p:strVal val="visible"/>
                                      </p:to>
                                    </p:set>
                                    <p:animEffect transition="in" filter="wipe(down)">
                                      <p:cBhvr>
                                        <p:cTn id="46" dur="500"/>
                                        <p:tgtEl>
                                          <p:spTgt spid="1294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43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0243" name="Rectangle 3"/>
          <p:cNvSpPr>
            <a:spLocks noGrp="1" noChangeArrowheads="1"/>
          </p:cNvSpPr>
          <p:nvPr>
            <p:ph type="title"/>
          </p:nvPr>
        </p:nvSpPr>
        <p:spPr>
          <a:xfrm>
            <a:off x="838200" y="-15081"/>
            <a:ext cx="10515600" cy="1325563"/>
          </a:xfrm>
        </p:spPr>
        <p:txBody>
          <a:bodyPr/>
          <a:lstStyle/>
          <a:p>
            <a:r>
              <a:rPr lang="en-US" dirty="0"/>
              <a:t>Issues for Query Processing</a:t>
            </a:r>
          </a:p>
        </p:txBody>
      </p:sp>
      <p:sp>
        <p:nvSpPr>
          <p:cNvPr id="10244"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45"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46"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0247"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48"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49"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0250"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51"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52"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0253" name="AutoShape 13"/>
          <p:cNvCxnSpPr>
            <a:cxnSpLocks noChangeShapeType="1"/>
            <a:stCxn id="10256" idx="2"/>
            <a:endCxn id="10248"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0254" name="AutoShape 14"/>
          <p:cNvCxnSpPr>
            <a:cxnSpLocks noChangeShapeType="1"/>
            <a:stCxn id="10246" idx="2"/>
            <a:endCxn id="10247"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0255" name="AutoShape 15"/>
          <p:cNvCxnSpPr>
            <a:cxnSpLocks noChangeShapeType="1"/>
            <a:stCxn id="10257" idx="2"/>
            <a:endCxn id="10251"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0256"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0257"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0258"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Reformulation</a:t>
            </a:r>
          </a:p>
        </p:txBody>
      </p:sp>
      <p:sp>
        <p:nvSpPr>
          <p:cNvPr id="1288212" name="AutoShape 20"/>
          <p:cNvSpPr>
            <a:spLocks noChangeArrowheads="1"/>
          </p:cNvSpPr>
          <p:nvPr/>
        </p:nvSpPr>
        <p:spPr bwMode="auto">
          <a:xfrm>
            <a:off x="2971800" y="2971800"/>
            <a:ext cx="1562100" cy="304800"/>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cxnSp>
        <p:nvCxnSpPr>
          <p:cNvPr id="10260" name="AutoShape 23"/>
          <p:cNvCxnSpPr>
            <a:cxnSpLocks noChangeShapeType="1"/>
            <a:endCxn id="10261"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0261"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sp>
        <p:nvSpPr>
          <p:cNvPr id="1288231" name="Rectangle 39"/>
          <p:cNvSpPr>
            <a:spLocks noChangeArrowheads="1"/>
          </p:cNvSpPr>
          <p:nvPr/>
        </p:nvSpPr>
        <p:spPr bwMode="auto">
          <a:xfrm>
            <a:off x="6172200" y="2057400"/>
            <a:ext cx="41910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User queries refer to the </a:t>
            </a:r>
            <a:r>
              <a:rPr kumimoji="1" lang="en-US" sz="2400" i="1">
                <a:solidFill>
                  <a:srgbClr val="292929"/>
                </a:solidFill>
              </a:rPr>
              <a:t>global schema</a:t>
            </a:r>
            <a:endParaRPr kumimoji="1" lang="en-US" sz="2400">
              <a:solidFill>
                <a:srgbClr val="292929"/>
              </a:solidFill>
            </a:endParaRPr>
          </a:p>
          <a:p>
            <a:pPr marL="342900" indent="-342900">
              <a:spcBef>
                <a:spcPct val="20000"/>
              </a:spcBef>
              <a:buClr>
                <a:srgbClr val="969696"/>
              </a:buClr>
              <a:buFontTx/>
              <a:buChar char="•"/>
            </a:pPr>
            <a:r>
              <a:rPr kumimoji="1" lang="en-US" sz="2400">
                <a:solidFill>
                  <a:srgbClr val="292929"/>
                </a:solidFill>
              </a:rPr>
              <a:t>Data is stored in the sources in a </a:t>
            </a:r>
            <a:r>
              <a:rPr kumimoji="1" lang="en-US" sz="2400" i="1">
                <a:solidFill>
                  <a:srgbClr val="292929"/>
                </a:solidFill>
              </a:rPr>
              <a:t>local schema</a:t>
            </a:r>
          </a:p>
          <a:p>
            <a:pPr marL="342900" indent="-342900">
              <a:spcBef>
                <a:spcPct val="20000"/>
              </a:spcBef>
              <a:buClr>
                <a:srgbClr val="969696"/>
              </a:buClr>
              <a:buFontTx/>
              <a:buChar char="•"/>
            </a:pPr>
            <a:r>
              <a:rPr kumimoji="1" lang="en-US" sz="2400">
                <a:solidFill>
                  <a:srgbClr val="292929"/>
                </a:solidFill>
              </a:rPr>
              <a:t>Rewriting algorithms</a:t>
            </a:r>
            <a:endParaRPr kumimoji="1" lang="en-US" sz="2400" i="1">
              <a:solidFill>
                <a:srgbClr val="292929"/>
              </a:solidFill>
            </a:endParaRPr>
          </a:p>
        </p:txBody>
      </p:sp>
    </p:spTree>
    <p:extLst>
      <p:ext uri="{BB962C8B-B14F-4D97-AF65-F5344CB8AC3E}">
        <p14:creationId xmlns:p14="http://schemas.microsoft.com/office/powerpoint/2010/main" val="275323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82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8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8212" grpId="0" animBg="1"/>
      <p:bldP spid="12882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23" name="AutoShape 11"/>
          <p:cNvSpPr>
            <a:spLocks noChangeArrowheads="1"/>
          </p:cNvSpPr>
          <p:nvPr/>
        </p:nvSpPr>
        <p:spPr bwMode="auto">
          <a:xfrm>
            <a:off x="6248400" y="33528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11267" name="Rectangle 2"/>
          <p:cNvSpPr>
            <a:spLocks noGrp="1" noChangeArrowheads="1"/>
          </p:cNvSpPr>
          <p:nvPr>
            <p:ph type="title"/>
          </p:nvPr>
        </p:nvSpPr>
        <p:spPr>
          <a:xfrm>
            <a:off x="838200" y="12192"/>
            <a:ext cx="10515600" cy="1325563"/>
          </a:xfrm>
        </p:spPr>
        <p:txBody>
          <a:bodyPr/>
          <a:lstStyle/>
          <a:p>
            <a:r>
              <a:rPr lang="en-US" dirty="0"/>
              <a:t>Issues for Query Processing</a:t>
            </a:r>
          </a:p>
        </p:txBody>
      </p:sp>
      <p:sp>
        <p:nvSpPr>
          <p:cNvPr id="11268" name="Rectangle 4"/>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Reformulation</a:t>
            </a:r>
          </a:p>
        </p:txBody>
      </p:sp>
      <p:sp>
        <p:nvSpPr>
          <p:cNvPr id="11269" name="AutoShape 5"/>
          <p:cNvSpPr>
            <a:spLocks noChangeArrowheads="1"/>
          </p:cNvSpPr>
          <p:nvPr/>
        </p:nvSpPr>
        <p:spPr bwMode="auto">
          <a:xfrm>
            <a:off x="2286000" y="1828800"/>
            <a:ext cx="1981200" cy="1949450"/>
          </a:xfrm>
          <a:prstGeom prst="roundRect">
            <a:avLst>
              <a:gd name="adj" fmla="val 3380"/>
            </a:avLst>
          </a:prstGeom>
          <a:solidFill>
            <a:srgbClr val="CCCC99"/>
          </a:solidFill>
          <a:ln w="25400">
            <a:noFill/>
            <a:round/>
            <a:headEnd/>
            <a:tailEnd/>
          </a:ln>
        </p:spPr>
        <p:txBody>
          <a:bodyPr wrap="none"/>
          <a:lstStyle/>
          <a:p>
            <a:r>
              <a:rPr lang="en-US" b="1"/>
              <a:t>Global Schema</a:t>
            </a:r>
          </a:p>
        </p:txBody>
      </p:sp>
      <p:sp>
        <p:nvSpPr>
          <p:cNvPr id="11270" name="AutoShape 6"/>
          <p:cNvSpPr>
            <a:spLocks noChangeArrowheads="1"/>
          </p:cNvSpPr>
          <p:nvPr/>
        </p:nvSpPr>
        <p:spPr bwMode="auto">
          <a:xfrm>
            <a:off x="2514600" y="22098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11271" name="AutoShape 7"/>
          <p:cNvSpPr>
            <a:spLocks noChangeArrowheads="1"/>
          </p:cNvSpPr>
          <p:nvPr/>
        </p:nvSpPr>
        <p:spPr bwMode="auto">
          <a:xfrm>
            <a:off x="2133600" y="4191000"/>
            <a:ext cx="2286000" cy="2362200"/>
          </a:xfrm>
          <a:prstGeom prst="roundRect">
            <a:avLst>
              <a:gd name="adj" fmla="val 7991"/>
            </a:avLst>
          </a:prstGeom>
          <a:solidFill>
            <a:srgbClr val="CCCC99"/>
          </a:solidFill>
          <a:ln w="25400">
            <a:noFill/>
            <a:round/>
            <a:headEnd/>
            <a:tailEnd/>
          </a:ln>
        </p:spPr>
        <p:txBody>
          <a:bodyPr wrap="none"/>
          <a:lstStyle/>
          <a:p>
            <a:r>
              <a:rPr lang="en-US" b="1"/>
              <a:t>Local Schema A</a:t>
            </a:r>
          </a:p>
        </p:txBody>
      </p:sp>
      <p:sp>
        <p:nvSpPr>
          <p:cNvPr id="11272" name="AutoShape 8"/>
          <p:cNvSpPr>
            <a:spLocks noChangeArrowheads="1"/>
          </p:cNvSpPr>
          <p:nvPr/>
        </p:nvSpPr>
        <p:spPr bwMode="auto">
          <a:xfrm>
            <a:off x="2362200" y="4572000"/>
            <a:ext cx="1828800" cy="1828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BooksAndMusic</a:t>
            </a:r>
          </a:p>
          <a:p>
            <a:pPr defTabSz="417513"/>
            <a:r>
              <a:rPr lang="en-US" sz="1200"/>
              <a:t>Title</a:t>
            </a:r>
          </a:p>
          <a:p>
            <a:pPr defTabSz="417513"/>
            <a:r>
              <a:rPr lang="en-US" sz="1200"/>
              <a:t>Author</a:t>
            </a:r>
          </a:p>
          <a:p>
            <a:pPr defTabSz="417513"/>
            <a:r>
              <a:rPr lang="en-US" sz="1200"/>
              <a:t>Publisher</a:t>
            </a:r>
          </a:p>
          <a:p>
            <a:pPr defTabSz="417513"/>
            <a:r>
              <a:rPr lang="en-US" sz="1200"/>
              <a:t>ItemID</a:t>
            </a:r>
          </a:p>
          <a:p>
            <a:pPr defTabSz="417513"/>
            <a:r>
              <a:rPr lang="en-US" sz="1200"/>
              <a:t>ItemType</a:t>
            </a:r>
          </a:p>
          <a:p>
            <a:pPr defTabSz="417513"/>
            <a:r>
              <a:rPr lang="en-US" sz="1200"/>
              <a:t>SuggestedPrice</a:t>
            </a:r>
          </a:p>
          <a:p>
            <a:pPr defTabSz="417513"/>
            <a:r>
              <a:rPr lang="en-US" sz="1200"/>
              <a:t>Categories</a:t>
            </a:r>
          </a:p>
          <a:p>
            <a:pPr defTabSz="417513"/>
            <a:r>
              <a:rPr lang="en-US" sz="1200"/>
              <a:t>Keywords</a:t>
            </a:r>
          </a:p>
        </p:txBody>
      </p:sp>
      <p:sp>
        <p:nvSpPr>
          <p:cNvPr id="11273" name="Rectangle 9"/>
          <p:cNvSpPr>
            <a:spLocks noChangeArrowheads="1"/>
          </p:cNvSpPr>
          <p:nvPr/>
        </p:nvSpPr>
        <p:spPr bwMode="auto">
          <a:xfrm>
            <a:off x="4648200" y="2057400"/>
            <a:ext cx="4724400" cy="13716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400">
                <a:solidFill>
                  <a:srgbClr val="292929"/>
                </a:solidFill>
              </a:rPr>
              <a:t>SELECT ISBN, Price</a:t>
            </a:r>
          </a:p>
          <a:p>
            <a:pPr marL="342900" indent="-342900">
              <a:spcBef>
                <a:spcPct val="20000"/>
              </a:spcBef>
              <a:buClr>
                <a:srgbClr val="969696"/>
              </a:buClr>
            </a:pPr>
            <a:r>
              <a:rPr kumimoji="1" lang="en-US" sz="2400">
                <a:solidFill>
                  <a:srgbClr val="292929"/>
                </a:solidFill>
              </a:rPr>
              <a:t>FROM Books</a:t>
            </a:r>
          </a:p>
          <a:p>
            <a:pPr marL="342900" indent="-342900">
              <a:spcBef>
                <a:spcPct val="20000"/>
              </a:spcBef>
              <a:buClr>
                <a:srgbClr val="969696"/>
              </a:buClr>
            </a:pPr>
            <a:r>
              <a:rPr kumimoji="1" lang="en-US" sz="2400">
                <a:solidFill>
                  <a:srgbClr val="292929"/>
                </a:solidFill>
              </a:rPr>
              <a:t>WHERE Title = ‘on the road’</a:t>
            </a:r>
            <a:endParaRPr kumimoji="1" lang="en-US" sz="2400" i="1">
              <a:solidFill>
                <a:srgbClr val="292929"/>
              </a:solidFill>
            </a:endParaRPr>
          </a:p>
        </p:txBody>
      </p:sp>
      <p:sp>
        <p:nvSpPr>
          <p:cNvPr id="1293322" name="Rectangle 10"/>
          <p:cNvSpPr>
            <a:spLocks noChangeArrowheads="1"/>
          </p:cNvSpPr>
          <p:nvPr/>
        </p:nvSpPr>
        <p:spPr bwMode="auto">
          <a:xfrm>
            <a:off x="4648200" y="4495800"/>
            <a:ext cx="5181600" cy="1828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400">
                <a:solidFill>
                  <a:srgbClr val="292929"/>
                </a:solidFill>
              </a:rPr>
              <a:t>SELECT ItemID, SuggestedPrice</a:t>
            </a:r>
          </a:p>
          <a:p>
            <a:pPr marL="342900" indent="-342900">
              <a:spcBef>
                <a:spcPct val="20000"/>
              </a:spcBef>
              <a:buClr>
                <a:srgbClr val="969696"/>
              </a:buClr>
            </a:pPr>
            <a:r>
              <a:rPr kumimoji="1" lang="en-US" sz="2400">
                <a:solidFill>
                  <a:srgbClr val="292929"/>
                </a:solidFill>
              </a:rPr>
              <a:t>FROM BooksAndMusic</a:t>
            </a:r>
          </a:p>
          <a:p>
            <a:pPr marL="342900" indent="-342900">
              <a:spcBef>
                <a:spcPct val="20000"/>
              </a:spcBef>
              <a:buClr>
                <a:srgbClr val="969696"/>
              </a:buClr>
            </a:pPr>
            <a:r>
              <a:rPr kumimoji="1" lang="en-US" sz="2400">
                <a:solidFill>
                  <a:srgbClr val="292929"/>
                </a:solidFill>
              </a:rPr>
              <a:t>WHERE Title = ‘on the road’</a:t>
            </a:r>
          </a:p>
          <a:p>
            <a:pPr marL="342900" indent="-342900">
              <a:spcBef>
                <a:spcPct val="20000"/>
              </a:spcBef>
              <a:buClr>
                <a:srgbClr val="969696"/>
              </a:buClr>
            </a:pPr>
            <a:r>
              <a:rPr kumimoji="1" lang="en-US" sz="2400">
                <a:solidFill>
                  <a:srgbClr val="292929"/>
                </a:solidFill>
              </a:rPr>
              <a:t>AND ItemType = ‘Books’</a:t>
            </a:r>
          </a:p>
        </p:txBody>
      </p:sp>
    </p:spTree>
    <p:extLst>
      <p:ext uri="{BB962C8B-B14F-4D97-AF65-F5344CB8AC3E}">
        <p14:creationId xmlns:p14="http://schemas.microsoft.com/office/powerpoint/2010/main" val="122353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93323"/>
                                        </p:tgtEl>
                                        <p:attrNameLst>
                                          <p:attrName>style.visibility</p:attrName>
                                        </p:attrNameLst>
                                      </p:cBhvr>
                                      <p:to>
                                        <p:strVal val="visible"/>
                                      </p:to>
                                    </p:set>
                                    <p:animEffect transition="in" filter="wipe(up)">
                                      <p:cBhvr>
                                        <p:cTn id="7" dur="500"/>
                                        <p:tgtEl>
                                          <p:spTgt spid="129332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93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3323" grpId="0" animBg="1"/>
      <p:bldP spid="12933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2291" name="Rectangle 3"/>
          <p:cNvSpPr>
            <a:spLocks noGrp="1" noChangeArrowheads="1"/>
          </p:cNvSpPr>
          <p:nvPr>
            <p:ph type="title"/>
          </p:nvPr>
        </p:nvSpPr>
        <p:spPr>
          <a:xfrm>
            <a:off x="838200" y="-12033"/>
            <a:ext cx="10515600" cy="1325563"/>
          </a:xfrm>
        </p:spPr>
        <p:txBody>
          <a:bodyPr/>
          <a:lstStyle/>
          <a:p>
            <a:r>
              <a:rPr lang="en-US" dirty="0"/>
              <a:t>Issues for Query Processing</a:t>
            </a:r>
          </a:p>
        </p:txBody>
      </p:sp>
      <p:sp>
        <p:nvSpPr>
          <p:cNvPr id="12292"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2293"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2294"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2295"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2296"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2297"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2298"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2299"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2300"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2301" name="AutoShape 13"/>
          <p:cNvCxnSpPr>
            <a:cxnSpLocks noChangeShapeType="1"/>
            <a:stCxn id="12304" idx="2"/>
            <a:endCxn id="12296"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2302" name="AutoShape 14"/>
          <p:cNvCxnSpPr>
            <a:cxnSpLocks noChangeShapeType="1"/>
            <a:stCxn id="12294" idx="2"/>
            <a:endCxn id="12295"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2303" name="AutoShape 15"/>
          <p:cNvCxnSpPr>
            <a:cxnSpLocks noChangeShapeType="1"/>
            <a:stCxn id="12305" idx="2"/>
            <a:endCxn id="12299"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2304"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2305"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2306"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Translation</a:t>
            </a:r>
          </a:p>
        </p:txBody>
      </p:sp>
      <p:sp>
        <p:nvSpPr>
          <p:cNvPr id="12307" name="AutoShape 20"/>
          <p:cNvSpPr>
            <a:spLocks noChangeArrowheads="1"/>
          </p:cNvSpPr>
          <p:nvPr/>
        </p:nvSpPr>
        <p:spPr bwMode="auto">
          <a:xfrm>
            <a:off x="2971800" y="2971800"/>
            <a:ext cx="1562100" cy="304800"/>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1289237" name="AutoShape 21"/>
          <p:cNvSpPr>
            <a:spLocks noChangeArrowheads="1"/>
          </p:cNvSpPr>
          <p:nvPr/>
        </p:nvSpPr>
        <p:spPr bwMode="auto">
          <a:xfrm>
            <a:off x="2971800" y="3352800"/>
            <a:ext cx="1562100" cy="304800"/>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1289238" name="AutoShape 22"/>
          <p:cNvSpPr>
            <a:spLocks noChangeArrowheads="1"/>
          </p:cNvSpPr>
          <p:nvPr/>
        </p:nvSpPr>
        <p:spPr bwMode="auto">
          <a:xfrm>
            <a:off x="2971800" y="3733800"/>
            <a:ext cx="1562100" cy="304800"/>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cxnSp>
        <p:nvCxnSpPr>
          <p:cNvPr id="12310" name="AutoShape 23"/>
          <p:cNvCxnSpPr>
            <a:cxnSpLocks noChangeShapeType="1"/>
            <a:endCxn id="12311"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2311"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289244"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2" name="Group 29"/>
          <p:cNvGrpSpPr>
            <a:grpSpLocks/>
          </p:cNvGrpSpPr>
          <p:nvPr/>
        </p:nvGrpSpPr>
        <p:grpSpPr bwMode="auto">
          <a:xfrm>
            <a:off x="1981200" y="4191000"/>
            <a:ext cx="1390650" cy="1143000"/>
            <a:chOff x="768" y="2544"/>
            <a:chExt cx="876" cy="720"/>
          </a:xfrm>
        </p:grpSpPr>
        <p:sp>
          <p:nvSpPr>
            <p:cNvPr id="12315"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2316"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sp>
        <p:nvSpPr>
          <p:cNvPr id="1289256" name="Rectangle 40"/>
          <p:cNvSpPr>
            <a:spLocks noChangeArrowheads="1"/>
          </p:cNvSpPr>
          <p:nvPr/>
        </p:nvSpPr>
        <p:spPr bwMode="auto">
          <a:xfrm>
            <a:off x="6172200" y="2057400"/>
            <a:ext cx="41910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Different query languages</a:t>
            </a:r>
          </a:p>
        </p:txBody>
      </p:sp>
    </p:spTree>
    <p:extLst>
      <p:ext uri="{BB962C8B-B14F-4D97-AF65-F5344CB8AC3E}">
        <p14:creationId xmlns:p14="http://schemas.microsoft.com/office/powerpoint/2010/main" val="335029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92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89238"/>
                                        </p:tgtEl>
                                        <p:attrNameLst>
                                          <p:attrName>style.visibility</p:attrName>
                                        </p:attrNameLst>
                                      </p:cBhvr>
                                      <p:to>
                                        <p:strVal val="visible"/>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289244"/>
                                        </p:tgtEl>
                                        <p:attrNameLst>
                                          <p:attrName>style.visibility</p:attrName>
                                        </p:attrNameLst>
                                      </p:cBhvr>
                                      <p:to>
                                        <p:strVal val="visible"/>
                                      </p:to>
                                    </p:set>
                                    <p:animEffect transition="in" filter="wipe(up)">
                                      <p:cBhvr>
                                        <p:cTn id="17" dur="500"/>
                                        <p:tgtEl>
                                          <p:spTgt spid="1289244"/>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289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9237" grpId="0" animBg="1"/>
      <p:bldP spid="1289238" grpId="0" animBg="1"/>
      <p:bldP spid="12892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A87EF-3330-419F-8E41-D83AF6FF0562}"/>
              </a:ext>
            </a:extLst>
          </p:cNvPr>
          <p:cNvSpPr>
            <a:spLocks noGrp="1"/>
          </p:cNvSpPr>
          <p:nvPr>
            <p:ph type="title"/>
          </p:nvPr>
        </p:nvSpPr>
        <p:spPr/>
        <p:txBody>
          <a:bodyPr/>
          <a:lstStyle/>
          <a:p>
            <a:r>
              <a:rPr lang="en-US" dirty="0"/>
              <a:t>Reading for This Week</a:t>
            </a:r>
            <a:endParaRPr lang="nl-NL" dirty="0"/>
          </a:p>
        </p:txBody>
      </p:sp>
      <p:sp>
        <p:nvSpPr>
          <p:cNvPr id="3" name="Content Placeholder 2">
            <a:extLst>
              <a:ext uri="{FF2B5EF4-FFF2-40B4-BE49-F238E27FC236}">
                <a16:creationId xmlns:a16="http://schemas.microsoft.com/office/drawing/2014/main" id="{A5CA21FC-00D9-47D1-9A7F-F34373469255}"/>
              </a:ext>
            </a:extLst>
          </p:cNvPr>
          <p:cNvSpPr>
            <a:spLocks noGrp="1"/>
          </p:cNvSpPr>
          <p:nvPr>
            <p:ph idx="1"/>
          </p:nvPr>
        </p:nvSpPr>
        <p:spPr/>
        <p:txBody>
          <a:bodyPr/>
          <a:lstStyle/>
          <a:p>
            <a:r>
              <a:rPr lang="en-US" dirty="0"/>
              <a:t>Chapter 3 of the Online Book</a:t>
            </a:r>
          </a:p>
          <a:p>
            <a:pPr marL="0" indent="0" algn="ctr">
              <a:buNone/>
            </a:pPr>
            <a:r>
              <a:rPr lang="en-US" dirty="0"/>
              <a:t>Mining Massive Datasets </a:t>
            </a:r>
          </a:p>
          <a:p>
            <a:pPr marL="0" indent="0" algn="ctr">
              <a:buNone/>
            </a:pPr>
            <a:r>
              <a:rPr lang="en-US" dirty="0"/>
              <a:t>by Jure </a:t>
            </a:r>
            <a:r>
              <a:rPr lang="en-US" dirty="0" err="1"/>
              <a:t>Leskovec</a:t>
            </a:r>
            <a:r>
              <a:rPr lang="en-US" dirty="0"/>
              <a:t>, Anand Rajaraman, Jeff Ullman</a:t>
            </a:r>
          </a:p>
          <a:p>
            <a:pPr marL="0" indent="0" algn="ctr">
              <a:buNone/>
            </a:pPr>
            <a:r>
              <a:rPr lang="en-US" dirty="0">
                <a:hlinkClick r:id="rId2"/>
              </a:rPr>
              <a:t>http://www.mmds.org</a:t>
            </a:r>
            <a:r>
              <a:rPr lang="en-US" dirty="0"/>
              <a:t> </a:t>
            </a:r>
          </a:p>
          <a:p>
            <a:endParaRPr lang="nl-NL" dirty="0"/>
          </a:p>
        </p:txBody>
      </p:sp>
    </p:spTree>
    <p:extLst>
      <p:ext uri="{BB962C8B-B14F-4D97-AF65-F5344CB8AC3E}">
        <p14:creationId xmlns:p14="http://schemas.microsoft.com/office/powerpoint/2010/main" val="2515829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99" name="AutoShape 39"/>
          <p:cNvSpPr>
            <a:spLocks noChangeArrowheads="1"/>
          </p:cNvSpPr>
          <p:nvPr/>
        </p:nvSpPr>
        <p:spPr bwMode="auto">
          <a:xfrm>
            <a:off x="2286000" y="3657600"/>
            <a:ext cx="6172200" cy="2819400"/>
          </a:xfrm>
          <a:prstGeom prst="roundRect">
            <a:avLst>
              <a:gd name="adj" fmla="val 2310"/>
            </a:avLst>
          </a:prstGeom>
          <a:solidFill>
            <a:srgbClr val="CCCC99"/>
          </a:solidFill>
          <a:ln w="25400">
            <a:noFill/>
            <a:round/>
            <a:headEnd/>
            <a:tailEnd/>
          </a:ln>
        </p:spPr>
        <p:txBody>
          <a:bodyPr wrap="none"/>
          <a:lstStyle/>
          <a:p>
            <a:r>
              <a:rPr lang="en-US" b="1"/>
              <a:t>Local Source A</a:t>
            </a:r>
          </a:p>
        </p:txBody>
      </p:sp>
      <p:pic>
        <p:nvPicPr>
          <p:cNvPr id="1295405" name="Picture 45"/>
          <p:cNvPicPr>
            <a:picLocks noChangeAspect="1" noChangeArrowheads="1"/>
          </p:cNvPicPr>
          <p:nvPr/>
        </p:nvPicPr>
        <p:blipFill>
          <a:blip r:embed="rId3"/>
          <a:srcRect r="41028" b="74138"/>
          <a:stretch>
            <a:fillRect/>
          </a:stretch>
        </p:blipFill>
        <p:spPr bwMode="auto">
          <a:xfrm>
            <a:off x="2438400" y="4038600"/>
            <a:ext cx="5791200" cy="2286000"/>
          </a:xfrm>
          <a:prstGeom prst="rect">
            <a:avLst/>
          </a:prstGeom>
          <a:noFill/>
          <a:ln w="9525">
            <a:noFill/>
            <a:miter lim="800000"/>
            <a:headEnd/>
            <a:tailEnd/>
          </a:ln>
        </p:spPr>
      </p:pic>
      <p:sp>
        <p:nvSpPr>
          <p:cNvPr id="13316" name="Rectangle 3"/>
          <p:cNvSpPr>
            <a:spLocks noGrp="1" noChangeArrowheads="1"/>
          </p:cNvSpPr>
          <p:nvPr>
            <p:ph type="title"/>
          </p:nvPr>
        </p:nvSpPr>
        <p:spPr>
          <a:xfrm>
            <a:off x="838200" y="23019"/>
            <a:ext cx="10515600" cy="1325563"/>
          </a:xfrm>
        </p:spPr>
        <p:txBody>
          <a:bodyPr/>
          <a:lstStyle/>
          <a:p>
            <a:r>
              <a:rPr lang="en-US" dirty="0"/>
              <a:t>Issues for Query Processing</a:t>
            </a:r>
          </a:p>
        </p:txBody>
      </p:sp>
      <p:sp>
        <p:nvSpPr>
          <p:cNvPr id="13317"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Translation</a:t>
            </a:r>
          </a:p>
        </p:txBody>
      </p:sp>
      <p:sp>
        <p:nvSpPr>
          <p:cNvPr id="1295396" name="AutoShape 36"/>
          <p:cNvSpPr>
            <a:spLocks noChangeArrowheads="1"/>
          </p:cNvSpPr>
          <p:nvPr/>
        </p:nvSpPr>
        <p:spPr bwMode="auto">
          <a:xfrm>
            <a:off x="8534400" y="3276600"/>
            <a:ext cx="533400" cy="2895600"/>
          </a:xfrm>
          <a:prstGeom prst="downArrow">
            <a:avLst>
              <a:gd name="adj1" fmla="val 50000"/>
              <a:gd name="adj2" fmla="val 66952"/>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13319" name="AutoShape 37"/>
          <p:cNvSpPr>
            <a:spLocks noChangeArrowheads="1"/>
          </p:cNvSpPr>
          <p:nvPr/>
        </p:nvSpPr>
        <p:spPr bwMode="auto">
          <a:xfrm>
            <a:off x="2286000" y="1752600"/>
            <a:ext cx="1981200" cy="1828800"/>
          </a:xfrm>
          <a:prstGeom prst="roundRect">
            <a:avLst>
              <a:gd name="adj" fmla="val 3380"/>
            </a:avLst>
          </a:prstGeom>
          <a:solidFill>
            <a:srgbClr val="CCCC99"/>
          </a:solidFill>
          <a:ln w="25400">
            <a:noFill/>
            <a:round/>
            <a:headEnd/>
            <a:tailEnd/>
          </a:ln>
        </p:spPr>
        <p:txBody>
          <a:bodyPr wrap="none"/>
          <a:lstStyle/>
          <a:p>
            <a:r>
              <a:rPr lang="en-US" b="1"/>
              <a:t>Global Schema</a:t>
            </a:r>
          </a:p>
        </p:txBody>
      </p:sp>
      <p:sp>
        <p:nvSpPr>
          <p:cNvPr id="13320" name="AutoShape 38"/>
          <p:cNvSpPr>
            <a:spLocks noChangeArrowheads="1"/>
          </p:cNvSpPr>
          <p:nvPr/>
        </p:nvSpPr>
        <p:spPr bwMode="auto">
          <a:xfrm>
            <a:off x="2514600" y="21336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13321" name="Rectangle 41"/>
          <p:cNvSpPr>
            <a:spLocks noChangeArrowheads="1"/>
          </p:cNvSpPr>
          <p:nvPr/>
        </p:nvSpPr>
        <p:spPr bwMode="auto">
          <a:xfrm>
            <a:off x="4648200" y="1981200"/>
            <a:ext cx="4724400" cy="13716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400">
                <a:solidFill>
                  <a:srgbClr val="292929"/>
                </a:solidFill>
              </a:rPr>
              <a:t>SELECT ISBN, Price</a:t>
            </a:r>
          </a:p>
          <a:p>
            <a:pPr marL="342900" indent="-342900">
              <a:spcBef>
                <a:spcPct val="20000"/>
              </a:spcBef>
              <a:buClr>
                <a:srgbClr val="969696"/>
              </a:buClr>
            </a:pPr>
            <a:r>
              <a:rPr kumimoji="1" lang="en-US" sz="2400">
                <a:solidFill>
                  <a:srgbClr val="292929"/>
                </a:solidFill>
              </a:rPr>
              <a:t>FROM Books</a:t>
            </a:r>
          </a:p>
          <a:p>
            <a:pPr marL="342900" indent="-342900">
              <a:spcBef>
                <a:spcPct val="20000"/>
              </a:spcBef>
              <a:buClr>
                <a:srgbClr val="969696"/>
              </a:buClr>
            </a:pPr>
            <a:r>
              <a:rPr kumimoji="1" lang="en-US" sz="2400">
                <a:solidFill>
                  <a:srgbClr val="292929"/>
                </a:solidFill>
              </a:rPr>
              <a:t>WHERE Title = ‘on the road’</a:t>
            </a:r>
            <a:endParaRPr kumimoji="1" lang="en-US" sz="2400" i="1">
              <a:solidFill>
                <a:srgbClr val="292929"/>
              </a:solidFill>
            </a:endParaRPr>
          </a:p>
        </p:txBody>
      </p:sp>
      <p:sp>
        <p:nvSpPr>
          <p:cNvPr id="1295402" name="Rectangle 42"/>
          <p:cNvSpPr>
            <a:spLocks noChangeArrowheads="1"/>
          </p:cNvSpPr>
          <p:nvPr/>
        </p:nvSpPr>
        <p:spPr bwMode="auto">
          <a:xfrm>
            <a:off x="1981200" y="6172200"/>
            <a:ext cx="8305800" cy="304800"/>
          </a:xfrm>
          <a:prstGeom prst="rect">
            <a:avLst/>
          </a:prstGeom>
          <a:solidFill>
            <a:schemeClr val="bg1"/>
          </a:solidFill>
          <a:ln w="9525">
            <a:noFill/>
            <a:miter lim="800000"/>
            <a:headEnd/>
            <a:tailEnd/>
          </a:ln>
        </p:spPr>
        <p:txBody>
          <a:bodyPr lIns="0" tIns="46038" rIns="0" bIns="46038"/>
          <a:lstStyle/>
          <a:p>
            <a:pPr marL="342900" indent="-342900">
              <a:spcBef>
                <a:spcPct val="20000"/>
              </a:spcBef>
              <a:buClr>
                <a:srgbClr val="969696"/>
              </a:buClr>
            </a:pPr>
            <a:r>
              <a:rPr kumimoji="1" lang="en-US" sz="1600">
                <a:solidFill>
                  <a:srgbClr val="292929"/>
                </a:solidFill>
              </a:rPr>
              <a:t>http://www.amazon.com/homepage.html?ItemType=Books&amp;Title=on+the+road</a:t>
            </a:r>
          </a:p>
        </p:txBody>
      </p:sp>
    </p:spTree>
    <p:extLst>
      <p:ext uri="{BB962C8B-B14F-4D97-AF65-F5344CB8AC3E}">
        <p14:creationId xmlns:p14="http://schemas.microsoft.com/office/powerpoint/2010/main" val="194138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5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54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295396"/>
                                        </p:tgtEl>
                                        <p:attrNameLst>
                                          <p:attrName>style.visibility</p:attrName>
                                        </p:attrNameLst>
                                      </p:cBhvr>
                                      <p:to>
                                        <p:strVal val="visible"/>
                                      </p:to>
                                    </p:set>
                                    <p:animEffect transition="in" filter="wipe(up)">
                                      <p:cBhvr>
                                        <p:cTn id="13" dur="500"/>
                                        <p:tgtEl>
                                          <p:spTgt spid="1295396"/>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295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5399" grpId="0" animBg="1"/>
      <p:bldP spid="1295396" grpId="0" animBg="1"/>
      <p:bldP spid="12954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4339" name="Rectangle 3"/>
          <p:cNvSpPr>
            <a:spLocks noGrp="1" noChangeArrowheads="1"/>
          </p:cNvSpPr>
          <p:nvPr>
            <p:ph type="title"/>
          </p:nvPr>
        </p:nvSpPr>
        <p:spPr>
          <a:xfrm>
            <a:off x="838200" y="-15081"/>
            <a:ext cx="10515600" cy="1325563"/>
          </a:xfrm>
        </p:spPr>
        <p:txBody>
          <a:bodyPr/>
          <a:lstStyle/>
          <a:p>
            <a:r>
              <a:rPr lang="en-US" dirty="0"/>
              <a:t>Issues for Query Processing</a:t>
            </a:r>
          </a:p>
        </p:txBody>
      </p:sp>
      <p:sp>
        <p:nvSpPr>
          <p:cNvPr id="14340"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4341"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4342"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4343"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4344"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4345"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4346"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4347"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4348"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4349" name="AutoShape 13"/>
          <p:cNvCxnSpPr>
            <a:cxnSpLocks noChangeShapeType="1"/>
            <a:stCxn id="14352" idx="2"/>
            <a:endCxn id="14344"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4350" name="AutoShape 14"/>
          <p:cNvCxnSpPr>
            <a:cxnSpLocks noChangeShapeType="1"/>
            <a:stCxn id="14342" idx="2"/>
            <a:endCxn id="14343"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4351" name="AutoShape 15"/>
          <p:cNvCxnSpPr>
            <a:cxnSpLocks noChangeShapeType="1"/>
            <a:stCxn id="14353" idx="2"/>
            <a:endCxn id="14347"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4352"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4353"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4354"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Data Translation</a:t>
            </a:r>
          </a:p>
        </p:txBody>
      </p:sp>
      <p:grpSp>
        <p:nvGrpSpPr>
          <p:cNvPr id="14355" name="Group 19"/>
          <p:cNvGrpSpPr>
            <a:grpSpLocks/>
          </p:cNvGrpSpPr>
          <p:nvPr/>
        </p:nvGrpSpPr>
        <p:grpSpPr bwMode="auto">
          <a:xfrm>
            <a:off x="2971800" y="2971800"/>
            <a:ext cx="1562100" cy="1066800"/>
            <a:chOff x="1392" y="1776"/>
            <a:chExt cx="984" cy="672"/>
          </a:xfrm>
        </p:grpSpPr>
        <p:sp>
          <p:nvSpPr>
            <p:cNvPr id="14365" name="AutoShape 20"/>
            <p:cNvSpPr>
              <a:spLocks noChangeArrowheads="1"/>
            </p:cNvSpPr>
            <p:nvPr/>
          </p:nvSpPr>
          <p:spPr bwMode="auto">
            <a:xfrm>
              <a:off x="1392" y="1776"/>
              <a:ext cx="984" cy="192"/>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14366" name="AutoShape 21"/>
            <p:cNvSpPr>
              <a:spLocks noChangeArrowheads="1"/>
            </p:cNvSpPr>
            <p:nvPr/>
          </p:nvSpPr>
          <p:spPr bwMode="auto">
            <a:xfrm>
              <a:off x="1392" y="2016"/>
              <a:ext cx="984" cy="192"/>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14367" name="AutoShape 22"/>
            <p:cNvSpPr>
              <a:spLocks noChangeArrowheads="1"/>
            </p:cNvSpPr>
            <p:nvPr/>
          </p:nvSpPr>
          <p:spPr bwMode="auto">
            <a:xfrm>
              <a:off x="1392" y="2256"/>
              <a:ext cx="984" cy="192"/>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grpSp>
      <p:cxnSp>
        <p:nvCxnSpPr>
          <p:cNvPr id="14356" name="AutoShape 23"/>
          <p:cNvCxnSpPr>
            <a:cxnSpLocks noChangeShapeType="1"/>
            <a:endCxn id="14357"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4357"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290267" name="AutoShape 27"/>
          <p:cNvCxnSpPr>
            <a:cxnSpLocks noChangeShapeType="1"/>
          </p:cNvCxnSpPr>
          <p:nvPr/>
        </p:nvCxnSpPr>
        <p:spPr bwMode="auto">
          <a:xfrm flipV="1">
            <a:off x="2514600" y="5334000"/>
            <a:ext cx="0" cy="228600"/>
          </a:xfrm>
          <a:prstGeom prst="straightConnector1">
            <a:avLst/>
          </a:prstGeom>
          <a:noFill/>
          <a:ln w="12700">
            <a:solidFill>
              <a:schemeClr val="tx1"/>
            </a:solidFill>
            <a:round/>
            <a:headEnd/>
            <a:tailEnd type="triangle" w="med" len="med"/>
          </a:ln>
        </p:spPr>
      </p:cxnSp>
      <p:cxnSp>
        <p:nvCxnSpPr>
          <p:cNvPr id="14359"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14360" name="Group 29"/>
          <p:cNvGrpSpPr>
            <a:grpSpLocks/>
          </p:cNvGrpSpPr>
          <p:nvPr/>
        </p:nvGrpSpPr>
        <p:grpSpPr bwMode="auto">
          <a:xfrm>
            <a:off x="1981200" y="4191000"/>
            <a:ext cx="1390650" cy="1143000"/>
            <a:chOff x="768" y="2544"/>
            <a:chExt cx="876" cy="720"/>
          </a:xfrm>
        </p:grpSpPr>
        <p:sp>
          <p:nvSpPr>
            <p:cNvPr id="14363"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4364"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1290278" name="AutoShape 38"/>
          <p:cNvCxnSpPr>
            <a:cxnSpLocks noChangeShapeType="1"/>
          </p:cNvCxnSpPr>
          <p:nvPr/>
        </p:nvCxnSpPr>
        <p:spPr bwMode="auto">
          <a:xfrm flipV="1">
            <a:off x="2571750" y="4191000"/>
            <a:ext cx="1085850" cy="685800"/>
          </a:xfrm>
          <a:prstGeom prst="straightConnector1">
            <a:avLst/>
          </a:prstGeom>
          <a:noFill/>
          <a:ln w="12700">
            <a:solidFill>
              <a:schemeClr val="tx1"/>
            </a:solidFill>
            <a:round/>
            <a:headEnd/>
            <a:tailEnd type="triangle" w="med" len="med"/>
          </a:ln>
        </p:spPr>
      </p:cxnSp>
      <p:sp>
        <p:nvSpPr>
          <p:cNvPr id="1290281" name="Rectangle 41"/>
          <p:cNvSpPr>
            <a:spLocks noChangeArrowheads="1"/>
          </p:cNvSpPr>
          <p:nvPr/>
        </p:nvSpPr>
        <p:spPr bwMode="auto">
          <a:xfrm>
            <a:off x="6172200" y="2057400"/>
            <a:ext cx="41910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Different data models</a:t>
            </a:r>
          </a:p>
        </p:txBody>
      </p:sp>
    </p:spTree>
    <p:extLst>
      <p:ext uri="{BB962C8B-B14F-4D97-AF65-F5344CB8AC3E}">
        <p14:creationId xmlns:p14="http://schemas.microsoft.com/office/powerpoint/2010/main" val="266570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90267"/>
                                        </p:tgtEl>
                                        <p:attrNameLst>
                                          <p:attrName>style.visibility</p:attrName>
                                        </p:attrNameLst>
                                      </p:cBhvr>
                                      <p:to>
                                        <p:strVal val="visible"/>
                                      </p:to>
                                    </p:set>
                                    <p:animEffect transition="in" filter="wipe(down)">
                                      <p:cBhvr>
                                        <p:cTn id="7" dur="500"/>
                                        <p:tgtEl>
                                          <p:spTgt spid="12902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90278"/>
                                        </p:tgtEl>
                                        <p:attrNameLst>
                                          <p:attrName>style.visibility</p:attrName>
                                        </p:attrNameLst>
                                      </p:cBhvr>
                                      <p:to>
                                        <p:strVal val="visible"/>
                                      </p:to>
                                    </p:set>
                                    <p:animEffect transition="in" filter="wipe(down)">
                                      <p:cBhvr>
                                        <p:cTn id="11" dur="500"/>
                                        <p:tgtEl>
                                          <p:spTgt spid="129027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90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a:xfrm>
            <a:off x="838200" y="7937"/>
            <a:ext cx="10515600" cy="1325563"/>
          </a:xfrm>
        </p:spPr>
        <p:txBody>
          <a:bodyPr/>
          <a:lstStyle/>
          <a:p>
            <a:r>
              <a:rPr lang="en-US" dirty="0"/>
              <a:t>Issues for Query Processing</a:t>
            </a:r>
          </a:p>
        </p:txBody>
      </p:sp>
      <p:graphicFrame>
        <p:nvGraphicFramePr>
          <p:cNvPr id="1296485" name="Group 101"/>
          <p:cNvGraphicFramePr>
            <a:graphicFrameLocks noGrp="1"/>
          </p:cNvGraphicFramePr>
          <p:nvPr>
            <p:ph idx="4294967295"/>
            <p:extLst>
              <p:ext uri="{D42A27DB-BD31-4B8C-83A1-F6EECF244321}">
                <p14:modId xmlns:p14="http://schemas.microsoft.com/office/powerpoint/2010/main" val="4184835758"/>
              </p:ext>
            </p:extLst>
          </p:nvPr>
        </p:nvGraphicFramePr>
        <p:xfrm>
          <a:off x="6286500" y="1200912"/>
          <a:ext cx="5638800" cy="914400"/>
        </p:xfrm>
        <a:graphic>
          <a:graphicData uri="http://schemas.openxmlformats.org/drawingml/2006/table">
            <a:tbl>
              <a:tblPr/>
              <a:tblGrid>
                <a:gridCol w="22098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Title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ISBN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rgbClr val="292929"/>
                          </a:solidFill>
                          <a:effectLst/>
                          <a:latin typeface="Verdana" pitchFamily="34" charset="0"/>
                        </a:rPr>
                        <a:t>On the Road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rgbClr val="292929"/>
                          </a:solidFill>
                          <a:effectLst/>
                          <a:latin typeface="Verdana" pitchFamily="34" charset="0"/>
                        </a:rPr>
                        <a:t>123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rgbClr val="292929"/>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dirty="0">
                          <a:ln>
                            <a:noFill/>
                          </a:ln>
                          <a:solidFill>
                            <a:srgbClr val="292929"/>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5363"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Data Translation</a:t>
            </a:r>
          </a:p>
        </p:txBody>
      </p:sp>
      <p:sp>
        <p:nvSpPr>
          <p:cNvPr id="15364" name="Rectangle 32"/>
          <p:cNvSpPr>
            <a:spLocks noChangeArrowheads="1"/>
          </p:cNvSpPr>
          <p:nvPr/>
        </p:nvSpPr>
        <p:spPr bwMode="auto">
          <a:xfrm>
            <a:off x="7010400" y="2526475"/>
            <a:ext cx="3505200" cy="4247317"/>
          </a:xfrm>
          <a:prstGeom prst="rect">
            <a:avLst/>
          </a:prstGeom>
          <a:noFill/>
          <a:ln w="9525">
            <a:noFill/>
            <a:miter lim="800000"/>
            <a:headEnd/>
            <a:tailEnd/>
          </a:ln>
        </p:spPr>
        <p:txBody>
          <a:bodyPr>
            <a:spAutoFit/>
          </a:bodyPr>
          <a:lstStyle/>
          <a:p>
            <a:pPr algn="l"/>
            <a:r>
              <a:rPr lang="en-US" dirty="0"/>
              <a:t>&lt;table&gt;</a:t>
            </a:r>
          </a:p>
          <a:p>
            <a:pPr algn="l"/>
            <a:r>
              <a:rPr lang="en-US" dirty="0"/>
              <a:t>   &lt;tr&gt;</a:t>
            </a:r>
          </a:p>
          <a:p>
            <a:pPr algn="l"/>
            <a:r>
              <a:rPr lang="en-US" dirty="0"/>
              <a:t>      &lt;td&gt;</a:t>
            </a:r>
          </a:p>
          <a:p>
            <a:pPr algn="l"/>
            <a:r>
              <a:rPr lang="en-US" dirty="0"/>
              <a:t>         &lt;a </a:t>
            </a:r>
            <a:r>
              <a:rPr lang="en-US" dirty="0" err="1"/>
              <a:t>href</a:t>
            </a:r>
            <a:r>
              <a:rPr lang="en-US" dirty="0"/>
              <a:t>=/</a:t>
            </a:r>
            <a:r>
              <a:rPr lang="en-US" dirty="0" err="1"/>
              <a:t>details?isbn</a:t>
            </a:r>
            <a:r>
              <a:rPr lang="en-US" dirty="0"/>
              <a:t>=123&gt;</a:t>
            </a:r>
          </a:p>
          <a:p>
            <a:pPr algn="l"/>
            <a:r>
              <a:rPr lang="en-US" dirty="0"/>
              <a:t>            &lt;b&gt;On the Road&lt;/b&gt;</a:t>
            </a:r>
          </a:p>
          <a:p>
            <a:pPr algn="l"/>
            <a:r>
              <a:rPr lang="en-US" dirty="0"/>
              <a:t>         &lt;/a&gt;</a:t>
            </a:r>
          </a:p>
          <a:p>
            <a:pPr algn="l"/>
            <a:r>
              <a:rPr lang="en-US" dirty="0"/>
              <a:t>         -- by Jack Kerouac; Paperback</a:t>
            </a:r>
          </a:p>
          <a:p>
            <a:pPr algn="l"/>
            <a:r>
              <a:rPr lang="en-US" dirty="0"/>
              <a:t>         &lt;</a:t>
            </a:r>
            <a:r>
              <a:rPr lang="en-US" dirty="0" err="1"/>
              <a:t>br</a:t>
            </a:r>
            <a:r>
              <a:rPr lang="en-US" dirty="0"/>
              <a:t>&gt;</a:t>
            </a:r>
          </a:p>
          <a:p>
            <a:pPr algn="l"/>
            <a:r>
              <a:rPr lang="en-US" dirty="0"/>
              <a:t>         &lt;a </a:t>
            </a:r>
            <a:r>
              <a:rPr lang="en-US" dirty="0" err="1"/>
              <a:t>href</a:t>
            </a:r>
            <a:r>
              <a:rPr lang="en-US" dirty="0"/>
              <a:t>=/</a:t>
            </a:r>
            <a:r>
              <a:rPr lang="en-US" dirty="0" err="1"/>
              <a:t>details?isbn</a:t>
            </a:r>
            <a:r>
              <a:rPr lang="en-US" dirty="0"/>
              <a:t>=123&gt;</a:t>
            </a:r>
          </a:p>
          <a:p>
            <a:pPr algn="l"/>
            <a:r>
              <a:rPr lang="en-US" dirty="0"/>
              <a:t>            Buy new</a:t>
            </a:r>
          </a:p>
          <a:p>
            <a:pPr algn="l"/>
            <a:r>
              <a:rPr lang="en-US" dirty="0"/>
              <a:t>         &lt;/a&gt;</a:t>
            </a:r>
          </a:p>
          <a:p>
            <a:pPr algn="l"/>
            <a:r>
              <a:rPr lang="en-US" dirty="0"/>
              <a:t>         :&lt;b class=price&gt;$10.86&lt;/b&gt;</a:t>
            </a:r>
          </a:p>
          <a:p>
            <a:pPr algn="l"/>
            <a:r>
              <a:rPr lang="en-US" dirty="0"/>
              <a:t>      &lt;/td&gt;</a:t>
            </a:r>
          </a:p>
          <a:p>
            <a:pPr algn="l"/>
            <a:r>
              <a:rPr lang="en-US" dirty="0"/>
              <a:t>   &lt;/tr&gt;</a:t>
            </a:r>
          </a:p>
          <a:p>
            <a:pPr algn="l"/>
            <a:r>
              <a:rPr lang="en-US" dirty="0"/>
              <a:t>&lt;/table&gt;</a:t>
            </a:r>
          </a:p>
        </p:txBody>
      </p:sp>
      <p:sp>
        <p:nvSpPr>
          <p:cNvPr id="15365" name="AutoShape 33"/>
          <p:cNvSpPr>
            <a:spLocks noChangeArrowheads="1"/>
          </p:cNvSpPr>
          <p:nvPr/>
        </p:nvSpPr>
        <p:spPr bwMode="auto">
          <a:xfrm>
            <a:off x="2286000" y="4343400"/>
            <a:ext cx="4495800" cy="1447800"/>
          </a:xfrm>
          <a:prstGeom prst="roundRect">
            <a:avLst>
              <a:gd name="adj" fmla="val 2310"/>
            </a:avLst>
          </a:prstGeom>
          <a:solidFill>
            <a:srgbClr val="CCCC99"/>
          </a:solidFill>
          <a:ln w="25400">
            <a:noFill/>
            <a:round/>
            <a:headEnd/>
            <a:tailEnd/>
          </a:ln>
        </p:spPr>
        <p:txBody>
          <a:bodyPr wrap="none"/>
          <a:lstStyle/>
          <a:p>
            <a:r>
              <a:rPr lang="en-US" b="1"/>
              <a:t>Local Result A</a:t>
            </a:r>
          </a:p>
        </p:txBody>
      </p:sp>
      <p:sp>
        <p:nvSpPr>
          <p:cNvPr id="15366" name="AutoShape 36"/>
          <p:cNvSpPr>
            <a:spLocks noChangeArrowheads="1"/>
          </p:cNvSpPr>
          <p:nvPr/>
        </p:nvSpPr>
        <p:spPr bwMode="auto">
          <a:xfrm>
            <a:off x="2286000" y="1752600"/>
            <a:ext cx="1981200" cy="1828800"/>
          </a:xfrm>
          <a:prstGeom prst="roundRect">
            <a:avLst>
              <a:gd name="adj" fmla="val 3380"/>
            </a:avLst>
          </a:prstGeom>
          <a:solidFill>
            <a:srgbClr val="CCCC99"/>
          </a:solidFill>
          <a:ln w="25400">
            <a:noFill/>
            <a:round/>
            <a:headEnd/>
            <a:tailEnd/>
          </a:ln>
        </p:spPr>
        <p:txBody>
          <a:bodyPr wrap="none"/>
          <a:lstStyle/>
          <a:p>
            <a:r>
              <a:rPr lang="en-US" b="1"/>
              <a:t>Global Schema</a:t>
            </a:r>
          </a:p>
        </p:txBody>
      </p:sp>
      <p:sp>
        <p:nvSpPr>
          <p:cNvPr id="15367" name="AutoShape 37"/>
          <p:cNvSpPr>
            <a:spLocks noChangeArrowheads="1"/>
          </p:cNvSpPr>
          <p:nvPr/>
        </p:nvSpPr>
        <p:spPr bwMode="auto">
          <a:xfrm>
            <a:off x="2514600" y="21336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pic>
        <p:nvPicPr>
          <p:cNvPr id="15368" name="Picture 40"/>
          <p:cNvPicPr>
            <a:picLocks noChangeAspect="1" noChangeArrowheads="1"/>
          </p:cNvPicPr>
          <p:nvPr/>
        </p:nvPicPr>
        <p:blipFill>
          <a:blip r:embed="rId3"/>
          <a:srcRect l="21291" t="38792" r="36809" b="50862"/>
          <a:stretch>
            <a:fillRect/>
          </a:stretch>
        </p:blipFill>
        <p:spPr bwMode="auto">
          <a:xfrm>
            <a:off x="2438400" y="4724400"/>
            <a:ext cx="4114800" cy="914400"/>
          </a:xfrm>
          <a:prstGeom prst="rect">
            <a:avLst/>
          </a:prstGeom>
          <a:noFill/>
          <a:ln w="9525">
            <a:noFill/>
            <a:miter lim="800000"/>
            <a:headEnd/>
            <a:tailEnd/>
          </a:ln>
        </p:spPr>
      </p:pic>
      <p:sp>
        <p:nvSpPr>
          <p:cNvPr id="1296425" name="AutoShape 41"/>
          <p:cNvSpPr>
            <a:spLocks noChangeArrowheads="1"/>
          </p:cNvSpPr>
          <p:nvPr/>
        </p:nvSpPr>
        <p:spPr bwMode="auto">
          <a:xfrm flipV="1">
            <a:off x="9372600" y="2133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140460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96425"/>
                                        </p:tgtEl>
                                        <p:attrNameLst>
                                          <p:attrName>style.visibility</p:attrName>
                                        </p:attrNameLst>
                                      </p:cBhvr>
                                      <p:to>
                                        <p:strVal val="visible"/>
                                      </p:to>
                                    </p:set>
                                    <p:animEffect transition="in" filter="wipe(down)">
                                      <p:cBhvr>
                                        <p:cTn id="7" dur="500"/>
                                        <p:tgtEl>
                                          <p:spTgt spid="129642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96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64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6387" name="Rectangle 3"/>
          <p:cNvSpPr>
            <a:spLocks noGrp="1" noChangeArrowheads="1"/>
          </p:cNvSpPr>
          <p:nvPr>
            <p:ph type="title"/>
          </p:nvPr>
        </p:nvSpPr>
        <p:spPr>
          <a:xfrm>
            <a:off x="838200" y="-15081"/>
            <a:ext cx="10515600" cy="1325563"/>
          </a:xfrm>
        </p:spPr>
        <p:txBody>
          <a:bodyPr/>
          <a:lstStyle/>
          <a:p>
            <a:r>
              <a:rPr lang="en-US" dirty="0"/>
              <a:t>Issues for Query Processing</a:t>
            </a:r>
          </a:p>
        </p:txBody>
      </p:sp>
      <p:sp>
        <p:nvSpPr>
          <p:cNvPr id="16388"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6389"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6390"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6391"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6392"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6393"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6394"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6395"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6396"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6397" name="AutoShape 13"/>
          <p:cNvCxnSpPr>
            <a:cxnSpLocks noChangeShapeType="1"/>
            <a:stCxn id="16400" idx="2"/>
            <a:endCxn id="16392"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6398" name="AutoShape 14"/>
          <p:cNvCxnSpPr>
            <a:cxnSpLocks noChangeShapeType="1"/>
            <a:stCxn id="16390" idx="2"/>
            <a:endCxn id="16391"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6399" name="AutoShape 15"/>
          <p:cNvCxnSpPr>
            <a:cxnSpLocks noChangeShapeType="1"/>
            <a:stCxn id="16401" idx="2"/>
            <a:endCxn id="16395"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6400"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6401"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6402"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Execution</a:t>
            </a:r>
          </a:p>
        </p:txBody>
      </p:sp>
      <p:grpSp>
        <p:nvGrpSpPr>
          <p:cNvPr id="16403" name="Group 19"/>
          <p:cNvGrpSpPr>
            <a:grpSpLocks/>
          </p:cNvGrpSpPr>
          <p:nvPr/>
        </p:nvGrpSpPr>
        <p:grpSpPr bwMode="auto">
          <a:xfrm>
            <a:off x="2971800" y="2971800"/>
            <a:ext cx="1562100" cy="1066800"/>
            <a:chOff x="1392" y="1776"/>
            <a:chExt cx="984" cy="672"/>
          </a:xfrm>
        </p:grpSpPr>
        <p:sp>
          <p:nvSpPr>
            <p:cNvPr id="16419" name="AutoShape 20"/>
            <p:cNvSpPr>
              <a:spLocks noChangeArrowheads="1"/>
            </p:cNvSpPr>
            <p:nvPr/>
          </p:nvSpPr>
          <p:spPr bwMode="auto">
            <a:xfrm>
              <a:off x="1392" y="1776"/>
              <a:ext cx="984" cy="192"/>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16420" name="AutoShape 21"/>
            <p:cNvSpPr>
              <a:spLocks noChangeArrowheads="1"/>
            </p:cNvSpPr>
            <p:nvPr/>
          </p:nvSpPr>
          <p:spPr bwMode="auto">
            <a:xfrm>
              <a:off x="1392" y="2016"/>
              <a:ext cx="984" cy="192"/>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16421" name="AutoShape 22"/>
            <p:cNvSpPr>
              <a:spLocks noChangeArrowheads="1"/>
            </p:cNvSpPr>
            <p:nvPr/>
          </p:nvSpPr>
          <p:spPr bwMode="auto">
            <a:xfrm>
              <a:off x="1392" y="2256"/>
              <a:ext cx="984" cy="192"/>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grpSp>
      <p:cxnSp>
        <p:nvCxnSpPr>
          <p:cNvPr id="16404" name="AutoShape 23"/>
          <p:cNvCxnSpPr>
            <a:cxnSpLocks noChangeShapeType="1"/>
            <a:endCxn id="16405"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6405"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6406" name="AutoShape 27"/>
          <p:cNvCxnSpPr>
            <a:cxnSpLocks noChangeShapeType="1"/>
          </p:cNvCxnSpPr>
          <p:nvPr/>
        </p:nvCxnSpPr>
        <p:spPr bwMode="auto">
          <a:xfrm flipV="1">
            <a:off x="2514600" y="5334000"/>
            <a:ext cx="0" cy="228600"/>
          </a:xfrm>
          <a:prstGeom prst="straightConnector1">
            <a:avLst/>
          </a:prstGeom>
          <a:noFill/>
          <a:ln w="12700">
            <a:solidFill>
              <a:schemeClr val="tx1"/>
            </a:solidFill>
            <a:round/>
            <a:headEnd/>
            <a:tailEnd type="triangle" w="med" len="med"/>
          </a:ln>
        </p:spPr>
      </p:cxnSp>
      <p:cxnSp>
        <p:nvCxnSpPr>
          <p:cNvPr id="16407"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16408" name="Group 29"/>
          <p:cNvGrpSpPr>
            <a:grpSpLocks/>
          </p:cNvGrpSpPr>
          <p:nvPr/>
        </p:nvGrpSpPr>
        <p:grpSpPr bwMode="auto">
          <a:xfrm>
            <a:off x="1981200" y="4191000"/>
            <a:ext cx="1390650" cy="1143000"/>
            <a:chOff x="768" y="2544"/>
            <a:chExt cx="876" cy="720"/>
          </a:xfrm>
        </p:grpSpPr>
        <p:sp>
          <p:nvSpPr>
            <p:cNvPr id="16417"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6418"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1291296" name="AutoShape 32"/>
          <p:cNvCxnSpPr>
            <a:cxnSpLocks noChangeShapeType="1"/>
          </p:cNvCxnSpPr>
          <p:nvPr/>
        </p:nvCxnSpPr>
        <p:spPr bwMode="auto">
          <a:xfrm flipV="1">
            <a:off x="4552950" y="5334000"/>
            <a:ext cx="0" cy="228600"/>
          </a:xfrm>
          <a:prstGeom prst="straightConnector1">
            <a:avLst/>
          </a:prstGeom>
          <a:noFill/>
          <a:ln w="12700">
            <a:solidFill>
              <a:schemeClr val="tx1"/>
            </a:solidFill>
            <a:round/>
            <a:headEnd/>
            <a:tailEnd type="triangle" w="med" len="med"/>
          </a:ln>
        </p:spPr>
      </p:cxnSp>
      <p:cxnSp>
        <p:nvCxnSpPr>
          <p:cNvPr id="1291297" name="AutoShape 33"/>
          <p:cNvCxnSpPr>
            <a:cxnSpLocks noChangeShapeType="1"/>
          </p:cNvCxnSpPr>
          <p:nvPr/>
        </p:nvCxnSpPr>
        <p:spPr bwMode="auto">
          <a:xfrm flipV="1">
            <a:off x="4400550" y="5334000"/>
            <a:ext cx="0" cy="228600"/>
          </a:xfrm>
          <a:prstGeom prst="straightConnector1">
            <a:avLst/>
          </a:prstGeom>
          <a:noFill/>
          <a:ln w="12700">
            <a:solidFill>
              <a:schemeClr val="tx1"/>
            </a:solidFill>
            <a:round/>
            <a:headEnd type="triangle" w="med" len="med"/>
            <a:tailEnd/>
          </a:ln>
        </p:spPr>
      </p:cxnSp>
      <p:grpSp>
        <p:nvGrpSpPr>
          <p:cNvPr id="4" name="Group 34"/>
          <p:cNvGrpSpPr>
            <a:grpSpLocks/>
          </p:cNvGrpSpPr>
          <p:nvPr/>
        </p:nvGrpSpPr>
        <p:grpSpPr bwMode="auto">
          <a:xfrm>
            <a:off x="4038600" y="4191000"/>
            <a:ext cx="914400" cy="1143000"/>
            <a:chOff x="2064" y="2544"/>
            <a:chExt cx="576" cy="720"/>
          </a:xfrm>
        </p:grpSpPr>
        <p:sp>
          <p:nvSpPr>
            <p:cNvPr id="16415" name="AutoShape 35"/>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6416" name="AutoShape 36"/>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1291301" name="AutoShape 37"/>
          <p:cNvCxnSpPr>
            <a:cxnSpLocks noChangeShapeType="1"/>
          </p:cNvCxnSpPr>
          <p:nvPr/>
        </p:nvCxnSpPr>
        <p:spPr bwMode="auto">
          <a:xfrm flipH="1" flipV="1">
            <a:off x="4286250" y="4191000"/>
            <a:ext cx="361950" cy="685800"/>
          </a:xfrm>
          <a:prstGeom prst="straightConnector1">
            <a:avLst/>
          </a:prstGeom>
          <a:noFill/>
          <a:ln w="12700">
            <a:solidFill>
              <a:schemeClr val="tx1"/>
            </a:solidFill>
            <a:round/>
            <a:headEnd/>
            <a:tailEnd type="triangle" w="med" len="med"/>
          </a:ln>
        </p:spPr>
      </p:cxnSp>
      <p:cxnSp>
        <p:nvCxnSpPr>
          <p:cNvPr id="16413" name="AutoShape 38"/>
          <p:cNvCxnSpPr>
            <a:cxnSpLocks noChangeShapeType="1"/>
          </p:cNvCxnSpPr>
          <p:nvPr/>
        </p:nvCxnSpPr>
        <p:spPr bwMode="auto">
          <a:xfrm flipV="1">
            <a:off x="2571750" y="4191000"/>
            <a:ext cx="1085850" cy="685800"/>
          </a:xfrm>
          <a:prstGeom prst="straightConnector1">
            <a:avLst/>
          </a:prstGeom>
          <a:noFill/>
          <a:ln w="12700">
            <a:solidFill>
              <a:schemeClr val="tx1"/>
            </a:solidFill>
            <a:round/>
            <a:headEnd/>
            <a:tailEnd type="triangle" w="med" len="med"/>
          </a:ln>
        </p:spPr>
      </p:cxnSp>
      <p:sp>
        <p:nvSpPr>
          <p:cNvPr id="1291306" name="Rectangle 42"/>
          <p:cNvSpPr>
            <a:spLocks noChangeArrowheads="1"/>
          </p:cNvSpPr>
          <p:nvPr/>
        </p:nvSpPr>
        <p:spPr bwMode="auto">
          <a:xfrm>
            <a:off x="6172200" y="2057400"/>
            <a:ext cx="41910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Access as many data sources as needed</a:t>
            </a:r>
          </a:p>
          <a:p>
            <a:pPr marL="342900" indent="-342900">
              <a:spcBef>
                <a:spcPct val="20000"/>
              </a:spcBef>
              <a:buClr>
                <a:srgbClr val="969696"/>
              </a:buClr>
              <a:buFontTx/>
              <a:buChar char="•"/>
            </a:pPr>
            <a:r>
              <a:rPr kumimoji="1" lang="en-US" sz="2400">
                <a:solidFill>
                  <a:srgbClr val="292929"/>
                </a:solidFill>
              </a:rPr>
              <a:t>Duplicate/redundant and irrelevant data</a:t>
            </a:r>
          </a:p>
          <a:p>
            <a:pPr marL="342900" indent="-342900">
              <a:spcBef>
                <a:spcPct val="20000"/>
              </a:spcBef>
              <a:buClr>
                <a:srgbClr val="969696"/>
              </a:buClr>
              <a:buFontTx/>
              <a:buChar char="•"/>
            </a:pPr>
            <a:r>
              <a:rPr kumimoji="1" lang="en-US" sz="2400">
                <a:solidFill>
                  <a:srgbClr val="292929"/>
                </a:solidFill>
              </a:rPr>
              <a:t>Limited query capabilities</a:t>
            </a:r>
          </a:p>
        </p:txBody>
      </p:sp>
    </p:spTree>
    <p:extLst>
      <p:ext uri="{BB962C8B-B14F-4D97-AF65-F5344CB8AC3E}">
        <p14:creationId xmlns:p14="http://schemas.microsoft.com/office/powerpoint/2010/main" val="45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91297"/>
                                        </p:tgtEl>
                                        <p:attrNameLst>
                                          <p:attrName>style.visibility</p:attrName>
                                        </p:attrNameLst>
                                      </p:cBhvr>
                                      <p:to>
                                        <p:strVal val="visible"/>
                                      </p:to>
                                    </p:set>
                                    <p:animEffect transition="in" filter="wipe(up)">
                                      <p:cBhvr>
                                        <p:cTn id="11" dur="500"/>
                                        <p:tgtEl>
                                          <p:spTgt spid="129129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91296"/>
                                        </p:tgtEl>
                                        <p:attrNameLst>
                                          <p:attrName>style.visibility</p:attrName>
                                        </p:attrNameLst>
                                      </p:cBhvr>
                                      <p:to>
                                        <p:strVal val="visible"/>
                                      </p:to>
                                    </p:set>
                                    <p:animEffect transition="in" filter="wipe(down)">
                                      <p:cBhvr>
                                        <p:cTn id="15" dur="500"/>
                                        <p:tgtEl>
                                          <p:spTgt spid="129129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91301"/>
                                        </p:tgtEl>
                                        <p:attrNameLst>
                                          <p:attrName>style.visibility</p:attrName>
                                        </p:attrNameLst>
                                      </p:cBhvr>
                                      <p:to>
                                        <p:strVal val="visible"/>
                                      </p:to>
                                    </p:set>
                                    <p:animEffect transition="in" filter="wipe(down)">
                                      <p:cBhvr>
                                        <p:cTn id="19" dur="500"/>
                                        <p:tgtEl>
                                          <p:spTgt spid="1291301"/>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291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30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title"/>
          </p:nvPr>
        </p:nvSpPr>
        <p:spPr>
          <a:xfrm>
            <a:off x="838200" y="23019"/>
            <a:ext cx="10515600" cy="1325563"/>
          </a:xfrm>
        </p:spPr>
        <p:txBody>
          <a:bodyPr/>
          <a:lstStyle/>
          <a:p>
            <a:r>
              <a:rPr lang="en-US" dirty="0"/>
              <a:t>Issues for Query Processing</a:t>
            </a:r>
          </a:p>
        </p:txBody>
      </p:sp>
      <p:sp>
        <p:nvSpPr>
          <p:cNvPr id="17411"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Limited Query Capabilities</a:t>
            </a:r>
          </a:p>
        </p:txBody>
      </p:sp>
      <p:sp>
        <p:nvSpPr>
          <p:cNvPr id="17412" name="AutoShape 39"/>
          <p:cNvSpPr>
            <a:spLocks noChangeArrowheads="1"/>
          </p:cNvSpPr>
          <p:nvPr/>
        </p:nvSpPr>
        <p:spPr bwMode="auto">
          <a:xfrm>
            <a:off x="4419600" y="1752600"/>
            <a:ext cx="1981200" cy="1828800"/>
          </a:xfrm>
          <a:prstGeom prst="roundRect">
            <a:avLst>
              <a:gd name="adj" fmla="val 3380"/>
            </a:avLst>
          </a:prstGeom>
          <a:solidFill>
            <a:srgbClr val="CCCC99"/>
          </a:solidFill>
          <a:ln w="25400">
            <a:noFill/>
            <a:round/>
            <a:headEnd/>
            <a:tailEnd/>
          </a:ln>
        </p:spPr>
        <p:txBody>
          <a:bodyPr wrap="none"/>
          <a:lstStyle/>
          <a:p>
            <a:r>
              <a:rPr lang="en-US" b="1"/>
              <a:t>Global Schema</a:t>
            </a:r>
          </a:p>
        </p:txBody>
      </p:sp>
      <p:sp>
        <p:nvSpPr>
          <p:cNvPr id="17413" name="AutoShape 40"/>
          <p:cNvSpPr>
            <a:spLocks noChangeArrowheads="1"/>
          </p:cNvSpPr>
          <p:nvPr/>
        </p:nvSpPr>
        <p:spPr bwMode="auto">
          <a:xfrm>
            <a:off x="4648200" y="21336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17414" name="AutoShape 41"/>
          <p:cNvSpPr>
            <a:spLocks noChangeArrowheads="1"/>
          </p:cNvSpPr>
          <p:nvPr/>
        </p:nvSpPr>
        <p:spPr bwMode="auto">
          <a:xfrm>
            <a:off x="2057400" y="3810000"/>
            <a:ext cx="2286000" cy="1828800"/>
          </a:xfrm>
          <a:prstGeom prst="roundRect">
            <a:avLst>
              <a:gd name="adj" fmla="val 7991"/>
            </a:avLst>
          </a:prstGeom>
          <a:solidFill>
            <a:srgbClr val="CCCC99"/>
          </a:solidFill>
          <a:ln w="25400">
            <a:noFill/>
            <a:round/>
            <a:headEnd/>
            <a:tailEnd/>
          </a:ln>
        </p:spPr>
        <p:txBody>
          <a:bodyPr wrap="none"/>
          <a:lstStyle/>
          <a:p>
            <a:r>
              <a:rPr lang="en-US" b="1"/>
              <a:t>Local Schema A</a:t>
            </a:r>
          </a:p>
        </p:txBody>
      </p:sp>
      <p:sp>
        <p:nvSpPr>
          <p:cNvPr id="17415" name="AutoShape 42"/>
          <p:cNvSpPr>
            <a:spLocks noChangeArrowheads="1"/>
          </p:cNvSpPr>
          <p:nvPr/>
        </p:nvSpPr>
        <p:spPr bwMode="auto">
          <a:xfrm>
            <a:off x="2286000" y="4191000"/>
            <a:ext cx="18288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BooksAndMusic</a:t>
            </a:r>
          </a:p>
          <a:p>
            <a:pPr defTabSz="417513"/>
            <a:r>
              <a:rPr lang="en-US" sz="1200"/>
              <a:t>Title</a:t>
            </a:r>
          </a:p>
          <a:p>
            <a:pPr defTabSz="417513"/>
            <a:r>
              <a:rPr lang="en-US" sz="1200"/>
              <a:t>Author</a:t>
            </a:r>
          </a:p>
          <a:p>
            <a:pPr defTabSz="417513"/>
            <a:r>
              <a:rPr lang="en-US" sz="1200"/>
              <a:t>ItemID</a:t>
            </a:r>
          </a:p>
          <a:p>
            <a:pPr defTabSz="417513"/>
            <a:r>
              <a:rPr lang="en-US" sz="1200"/>
              <a:t>ItemType</a:t>
            </a:r>
          </a:p>
          <a:p>
            <a:pPr defTabSz="417513"/>
            <a:r>
              <a:rPr lang="en-US" sz="1200"/>
              <a:t>SuggestedPrice</a:t>
            </a:r>
          </a:p>
        </p:txBody>
      </p:sp>
      <p:sp>
        <p:nvSpPr>
          <p:cNvPr id="1297451" name="Rectangle 43"/>
          <p:cNvSpPr>
            <a:spLocks noChangeArrowheads="1"/>
          </p:cNvSpPr>
          <p:nvPr/>
        </p:nvSpPr>
        <p:spPr bwMode="auto">
          <a:xfrm>
            <a:off x="6400800" y="1447800"/>
            <a:ext cx="4191000" cy="1066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a:solidFill>
                  <a:srgbClr val="292929"/>
                </a:solidFill>
              </a:rPr>
              <a:t>SELECT ISBN, Price, DiscountPrice</a:t>
            </a:r>
          </a:p>
          <a:p>
            <a:pPr marL="342900" indent="-342900">
              <a:spcBef>
                <a:spcPct val="20000"/>
              </a:spcBef>
              <a:buClr>
                <a:srgbClr val="969696"/>
              </a:buClr>
            </a:pPr>
            <a:r>
              <a:rPr kumimoji="1" lang="en-US">
                <a:solidFill>
                  <a:srgbClr val="292929"/>
                </a:solidFill>
              </a:rPr>
              <a:t>FROM Books</a:t>
            </a:r>
          </a:p>
          <a:p>
            <a:pPr marL="342900" indent="-342900">
              <a:spcBef>
                <a:spcPct val="20000"/>
              </a:spcBef>
              <a:buClr>
                <a:srgbClr val="969696"/>
              </a:buClr>
            </a:pPr>
            <a:r>
              <a:rPr kumimoji="1" lang="en-US">
                <a:solidFill>
                  <a:srgbClr val="292929"/>
                </a:solidFill>
              </a:rPr>
              <a:t>WHERE Title = ‘on the road’</a:t>
            </a:r>
            <a:endParaRPr kumimoji="1" lang="en-US" i="1">
              <a:solidFill>
                <a:srgbClr val="292929"/>
              </a:solidFill>
            </a:endParaRPr>
          </a:p>
        </p:txBody>
      </p:sp>
      <p:sp>
        <p:nvSpPr>
          <p:cNvPr id="1297452" name="Rectangle 44"/>
          <p:cNvSpPr>
            <a:spLocks noChangeArrowheads="1"/>
          </p:cNvSpPr>
          <p:nvPr/>
        </p:nvSpPr>
        <p:spPr bwMode="auto">
          <a:xfrm>
            <a:off x="7696200" y="5715000"/>
            <a:ext cx="2743200" cy="1066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a:solidFill>
                  <a:srgbClr val="0000FF"/>
                </a:solidFill>
              </a:rPr>
              <a:t>SELECT GreatPrice</a:t>
            </a:r>
          </a:p>
          <a:p>
            <a:pPr marL="342900" indent="-342900">
              <a:spcBef>
                <a:spcPct val="20000"/>
              </a:spcBef>
              <a:buClr>
                <a:srgbClr val="969696"/>
              </a:buClr>
            </a:pPr>
            <a:r>
              <a:rPr kumimoji="1" lang="en-US">
                <a:solidFill>
                  <a:srgbClr val="0000FF"/>
                </a:solidFill>
              </a:rPr>
              <a:t>FROM DiscountBooks</a:t>
            </a:r>
          </a:p>
          <a:p>
            <a:pPr marL="342900" indent="-342900">
              <a:spcBef>
                <a:spcPct val="20000"/>
              </a:spcBef>
              <a:buClr>
                <a:srgbClr val="969696"/>
              </a:buClr>
            </a:pPr>
            <a:r>
              <a:rPr kumimoji="1" lang="en-US">
                <a:solidFill>
                  <a:srgbClr val="0000FF"/>
                </a:solidFill>
              </a:rPr>
              <a:t>WHERE ISBN = </a:t>
            </a:r>
            <a:r>
              <a:rPr kumimoji="1" lang="en-US" b="1">
                <a:solidFill>
                  <a:srgbClr val="0000FF"/>
                </a:solidFill>
              </a:rPr>
              <a:t>?</a:t>
            </a:r>
          </a:p>
        </p:txBody>
      </p:sp>
      <p:sp>
        <p:nvSpPr>
          <p:cNvPr id="17418" name="AutoShape 45"/>
          <p:cNvSpPr>
            <a:spLocks noChangeArrowheads="1"/>
          </p:cNvSpPr>
          <p:nvPr/>
        </p:nvSpPr>
        <p:spPr bwMode="auto">
          <a:xfrm>
            <a:off x="7391400" y="3810000"/>
            <a:ext cx="2286000" cy="1676400"/>
          </a:xfrm>
          <a:prstGeom prst="roundRect">
            <a:avLst>
              <a:gd name="adj" fmla="val 7991"/>
            </a:avLst>
          </a:prstGeom>
          <a:solidFill>
            <a:srgbClr val="CCCC99"/>
          </a:solidFill>
          <a:ln w="25400">
            <a:noFill/>
            <a:round/>
            <a:headEnd/>
            <a:tailEnd/>
          </a:ln>
        </p:spPr>
        <p:txBody>
          <a:bodyPr wrap="none"/>
          <a:lstStyle/>
          <a:p>
            <a:r>
              <a:rPr lang="en-US" b="1"/>
              <a:t>Local Schema B</a:t>
            </a:r>
          </a:p>
        </p:txBody>
      </p:sp>
      <p:sp>
        <p:nvSpPr>
          <p:cNvPr id="17419" name="AutoShape 46"/>
          <p:cNvSpPr>
            <a:spLocks noChangeArrowheads="1"/>
          </p:cNvSpPr>
          <p:nvPr/>
        </p:nvSpPr>
        <p:spPr bwMode="auto">
          <a:xfrm>
            <a:off x="7620000" y="4191000"/>
            <a:ext cx="1828800" cy="1143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DiscountBooks</a:t>
            </a:r>
          </a:p>
          <a:p>
            <a:pPr defTabSz="417513"/>
            <a:r>
              <a:rPr lang="en-US" sz="1200"/>
              <a:t>Title</a:t>
            </a:r>
          </a:p>
          <a:p>
            <a:pPr defTabSz="417513"/>
            <a:r>
              <a:rPr lang="en-US" sz="1200"/>
              <a:t>Edition</a:t>
            </a:r>
          </a:p>
          <a:p>
            <a:pPr defTabSz="417513"/>
            <a:r>
              <a:rPr lang="en-US" sz="1200"/>
              <a:t>ISBN</a:t>
            </a:r>
          </a:p>
          <a:p>
            <a:pPr defTabSz="417513"/>
            <a:r>
              <a:rPr lang="en-US" sz="1200"/>
              <a:t>GreatPrice</a:t>
            </a:r>
          </a:p>
        </p:txBody>
      </p:sp>
      <p:sp>
        <p:nvSpPr>
          <p:cNvPr id="17420" name="Rectangle 51"/>
          <p:cNvSpPr>
            <a:spLocks noChangeArrowheads="1"/>
          </p:cNvSpPr>
          <p:nvPr/>
        </p:nvSpPr>
        <p:spPr bwMode="auto">
          <a:xfrm>
            <a:off x="2209800" y="4495800"/>
            <a:ext cx="152400" cy="152400"/>
          </a:xfrm>
          <a:prstGeom prst="rect">
            <a:avLst/>
          </a:prstGeom>
          <a:noFill/>
          <a:ln w="9525">
            <a:noFill/>
            <a:miter lim="800000"/>
            <a:headEnd/>
            <a:tailEnd/>
          </a:ln>
        </p:spPr>
        <p:txBody>
          <a:bodyPr wrap="none" anchor="ctr"/>
          <a:lstStyle/>
          <a:p>
            <a:endParaRPr lang="en-US"/>
          </a:p>
        </p:txBody>
      </p:sp>
      <p:sp>
        <p:nvSpPr>
          <p:cNvPr id="17421" name="Rectangle 52"/>
          <p:cNvSpPr>
            <a:spLocks noChangeArrowheads="1"/>
          </p:cNvSpPr>
          <p:nvPr/>
        </p:nvSpPr>
        <p:spPr bwMode="auto">
          <a:xfrm>
            <a:off x="4800600" y="2438400"/>
            <a:ext cx="152400" cy="152400"/>
          </a:xfrm>
          <a:prstGeom prst="rect">
            <a:avLst/>
          </a:prstGeom>
          <a:noFill/>
          <a:ln w="9525">
            <a:noFill/>
            <a:miter lim="800000"/>
            <a:headEnd/>
            <a:tailEnd/>
          </a:ln>
        </p:spPr>
        <p:txBody>
          <a:bodyPr wrap="none" anchor="ctr"/>
          <a:lstStyle/>
          <a:p>
            <a:endParaRPr lang="en-US"/>
          </a:p>
        </p:txBody>
      </p:sp>
      <p:sp>
        <p:nvSpPr>
          <p:cNvPr id="17422" name="Rectangle 53"/>
          <p:cNvSpPr>
            <a:spLocks noChangeArrowheads="1"/>
          </p:cNvSpPr>
          <p:nvPr/>
        </p:nvSpPr>
        <p:spPr bwMode="auto">
          <a:xfrm>
            <a:off x="2286000" y="4876800"/>
            <a:ext cx="152400" cy="152400"/>
          </a:xfrm>
          <a:prstGeom prst="rect">
            <a:avLst/>
          </a:prstGeom>
          <a:noFill/>
          <a:ln w="9525">
            <a:noFill/>
            <a:miter lim="800000"/>
            <a:headEnd/>
            <a:tailEnd/>
          </a:ln>
        </p:spPr>
        <p:txBody>
          <a:bodyPr wrap="none" anchor="ctr"/>
          <a:lstStyle/>
          <a:p>
            <a:endParaRPr lang="en-US"/>
          </a:p>
        </p:txBody>
      </p:sp>
      <p:sp>
        <p:nvSpPr>
          <p:cNvPr id="17423" name="Rectangle 54"/>
          <p:cNvSpPr>
            <a:spLocks noChangeArrowheads="1"/>
          </p:cNvSpPr>
          <p:nvPr/>
        </p:nvSpPr>
        <p:spPr bwMode="auto">
          <a:xfrm>
            <a:off x="4800600" y="2590800"/>
            <a:ext cx="152400" cy="228600"/>
          </a:xfrm>
          <a:prstGeom prst="rect">
            <a:avLst/>
          </a:prstGeom>
          <a:noFill/>
          <a:ln w="9525">
            <a:noFill/>
            <a:miter lim="800000"/>
            <a:headEnd/>
            <a:tailEnd/>
          </a:ln>
        </p:spPr>
        <p:txBody>
          <a:bodyPr wrap="none" anchor="ctr"/>
          <a:lstStyle/>
          <a:p>
            <a:endParaRPr lang="en-US"/>
          </a:p>
        </p:txBody>
      </p:sp>
      <p:sp>
        <p:nvSpPr>
          <p:cNvPr id="17424" name="Rectangle 55"/>
          <p:cNvSpPr>
            <a:spLocks noChangeArrowheads="1"/>
          </p:cNvSpPr>
          <p:nvPr/>
        </p:nvSpPr>
        <p:spPr bwMode="auto">
          <a:xfrm>
            <a:off x="2362200" y="5257800"/>
            <a:ext cx="152400" cy="152400"/>
          </a:xfrm>
          <a:prstGeom prst="rect">
            <a:avLst/>
          </a:prstGeom>
          <a:noFill/>
          <a:ln w="9525">
            <a:noFill/>
            <a:miter lim="800000"/>
            <a:headEnd/>
            <a:tailEnd/>
          </a:ln>
        </p:spPr>
        <p:txBody>
          <a:bodyPr wrap="none" anchor="ctr"/>
          <a:lstStyle/>
          <a:p>
            <a:endParaRPr lang="en-US"/>
          </a:p>
        </p:txBody>
      </p:sp>
      <p:sp>
        <p:nvSpPr>
          <p:cNvPr id="17425" name="Rectangle 60"/>
          <p:cNvSpPr>
            <a:spLocks noChangeArrowheads="1"/>
          </p:cNvSpPr>
          <p:nvPr/>
        </p:nvSpPr>
        <p:spPr bwMode="auto">
          <a:xfrm>
            <a:off x="4800600" y="2819400"/>
            <a:ext cx="152400" cy="152400"/>
          </a:xfrm>
          <a:prstGeom prst="rect">
            <a:avLst/>
          </a:prstGeom>
          <a:noFill/>
          <a:ln w="9525">
            <a:noFill/>
            <a:miter lim="800000"/>
            <a:headEnd/>
            <a:tailEnd/>
          </a:ln>
        </p:spPr>
        <p:txBody>
          <a:bodyPr wrap="none" anchor="ctr"/>
          <a:lstStyle/>
          <a:p>
            <a:endParaRPr lang="en-US"/>
          </a:p>
        </p:txBody>
      </p:sp>
      <p:sp>
        <p:nvSpPr>
          <p:cNvPr id="17426" name="Rectangle 61"/>
          <p:cNvSpPr>
            <a:spLocks noChangeArrowheads="1"/>
          </p:cNvSpPr>
          <p:nvPr/>
        </p:nvSpPr>
        <p:spPr bwMode="auto">
          <a:xfrm>
            <a:off x="9372600" y="4495800"/>
            <a:ext cx="152400" cy="152400"/>
          </a:xfrm>
          <a:prstGeom prst="rect">
            <a:avLst/>
          </a:prstGeom>
          <a:noFill/>
          <a:ln w="9525">
            <a:noFill/>
            <a:miter lim="800000"/>
            <a:headEnd/>
            <a:tailEnd/>
          </a:ln>
        </p:spPr>
        <p:txBody>
          <a:bodyPr wrap="none" anchor="ctr"/>
          <a:lstStyle/>
          <a:p>
            <a:endParaRPr lang="en-US"/>
          </a:p>
        </p:txBody>
      </p:sp>
      <p:sp>
        <p:nvSpPr>
          <p:cNvPr id="17427" name="Rectangle 62"/>
          <p:cNvSpPr>
            <a:spLocks noChangeArrowheads="1"/>
          </p:cNvSpPr>
          <p:nvPr/>
        </p:nvSpPr>
        <p:spPr bwMode="auto">
          <a:xfrm>
            <a:off x="5638800" y="2438400"/>
            <a:ext cx="152400" cy="152400"/>
          </a:xfrm>
          <a:prstGeom prst="rect">
            <a:avLst/>
          </a:prstGeom>
          <a:noFill/>
          <a:ln w="9525">
            <a:noFill/>
            <a:miter lim="800000"/>
            <a:headEnd/>
            <a:tailEnd/>
          </a:ln>
        </p:spPr>
        <p:txBody>
          <a:bodyPr wrap="none" anchor="ctr"/>
          <a:lstStyle/>
          <a:p>
            <a:endParaRPr lang="en-US"/>
          </a:p>
        </p:txBody>
      </p:sp>
      <p:sp>
        <p:nvSpPr>
          <p:cNvPr id="17428" name="Rectangle 63"/>
          <p:cNvSpPr>
            <a:spLocks noChangeArrowheads="1"/>
          </p:cNvSpPr>
          <p:nvPr/>
        </p:nvSpPr>
        <p:spPr bwMode="auto">
          <a:xfrm>
            <a:off x="5715000" y="2667000"/>
            <a:ext cx="152400" cy="152400"/>
          </a:xfrm>
          <a:prstGeom prst="rect">
            <a:avLst/>
          </a:prstGeom>
          <a:noFill/>
          <a:ln w="9525">
            <a:noFill/>
            <a:miter lim="800000"/>
            <a:headEnd/>
            <a:tailEnd/>
          </a:ln>
        </p:spPr>
        <p:txBody>
          <a:bodyPr wrap="none" anchor="ctr"/>
          <a:lstStyle/>
          <a:p>
            <a:endParaRPr lang="en-US"/>
          </a:p>
        </p:txBody>
      </p:sp>
      <p:sp>
        <p:nvSpPr>
          <p:cNvPr id="17429" name="Rectangle 64"/>
          <p:cNvSpPr>
            <a:spLocks noChangeArrowheads="1"/>
          </p:cNvSpPr>
          <p:nvPr/>
        </p:nvSpPr>
        <p:spPr bwMode="auto">
          <a:xfrm>
            <a:off x="9296400" y="4876800"/>
            <a:ext cx="152400" cy="152400"/>
          </a:xfrm>
          <a:prstGeom prst="rect">
            <a:avLst/>
          </a:prstGeom>
          <a:noFill/>
          <a:ln w="9525">
            <a:noFill/>
            <a:miter lim="800000"/>
            <a:headEnd/>
            <a:tailEnd/>
          </a:ln>
        </p:spPr>
        <p:txBody>
          <a:bodyPr wrap="none" anchor="ctr"/>
          <a:lstStyle/>
          <a:p>
            <a:endParaRPr lang="en-US"/>
          </a:p>
        </p:txBody>
      </p:sp>
      <p:sp>
        <p:nvSpPr>
          <p:cNvPr id="17430" name="Rectangle 65"/>
          <p:cNvSpPr>
            <a:spLocks noChangeArrowheads="1"/>
          </p:cNvSpPr>
          <p:nvPr/>
        </p:nvSpPr>
        <p:spPr bwMode="auto">
          <a:xfrm>
            <a:off x="5715000" y="2971800"/>
            <a:ext cx="152400" cy="228600"/>
          </a:xfrm>
          <a:prstGeom prst="rect">
            <a:avLst/>
          </a:prstGeom>
          <a:noFill/>
          <a:ln w="9525">
            <a:noFill/>
            <a:miter lim="800000"/>
            <a:headEnd/>
            <a:tailEnd/>
          </a:ln>
        </p:spPr>
        <p:txBody>
          <a:bodyPr wrap="none" anchor="ctr"/>
          <a:lstStyle/>
          <a:p>
            <a:endParaRPr lang="en-US"/>
          </a:p>
        </p:txBody>
      </p:sp>
      <p:grpSp>
        <p:nvGrpSpPr>
          <p:cNvPr id="2" name="Group 79"/>
          <p:cNvGrpSpPr>
            <a:grpSpLocks/>
          </p:cNvGrpSpPr>
          <p:nvPr/>
        </p:nvGrpSpPr>
        <p:grpSpPr bwMode="auto">
          <a:xfrm>
            <a:off x="2209800" y="2514600"/>
            <a:ext cx="7315200" cy="2819400"/>
            <a:chOff x="432" y="1584"/>
            <a:chExt cx="4608" cy="1776"/>
          </a:xfrm>
        </p:grpSpPr>
        <p:cxnSp>
          <p:nvCxnSpPr>
            <p:cNvPr id="17493" name="AutoShape 57"/>
            <p:cNvCxnSpPr>
              <a:cxnSpLocks noChangeShapeType="1"/>
              <a:stCxn id="17420" idx="1"/>
              <a:endCxn id="17421" idx="1"/>
            </p:cNvCxnSpPr>
            <p:nvPr/>
          </p:nvCxnSpPr>
          <p:spPr bwMode="auto">
            <a:xfrm rot="10800000" flipH="1">
              <a:off x="432" y="1584"/>
              <a:ext cx="1632" cy="1296"/>
            </a:xfrm>
            <a:prstGeom prst="bentConnector3">
              <a:avLst>
                <a:gd name="adj1" fmla="val -8824"/>
              </a:avLst>
            </a:prstGeom>
            <a:noFill/>
            <a:ln w="38100" cap="rnd">
              <a:solidFill>
                <a:srgbClr val="FF0000"/>
              </a:solidFill>
              <a:prstDash val="sysDot"/>
              <a:miter lim="800000"/>
              <a:headEnd/>
              <a:tailEnd/>
            </a:ln>
          </p:spPr>
        </p:cxnSp>
        <p:cxnSp>
          <p:nvCxnSpPr>
            <p:cNvPr id="17494" name="AutoShape 58"/>
            <p:cNvCxnSpPr>
              <a:cxnSpLocks noChangeShapeType="1"/>
              <a:stCxn id="17422" idx="1"/>
              <a:endCxn id="17423" idx="1"/>
            </p:cNvCxnSpPr>
            <p:nvPr/>
          </p:nvCxnSpPr>
          <p:spPr bwMode="auto">
            <a:xfrm rot="10800000" flipH="1">
              <a:off x="480" y="1704"/>
              <a:ext cx="1584" cy="1416"/>
            </a:xfrm>
            <a:prstGeom prst="bentConnector3">
              <a:avLst>
                <a:gd name="adj1" fmla="val -9093"/>
              </a:avLst>
            </a:prstGeom>
            <a:noFill/>
            <a:ln w="38100" cap="rnd">
              <a:solidFill>
                <a:srgbClr val="FF0000"/>
              </a:solidFill>
              <a:prstDash val="sysDot"/>
              <a:miter lim="800000"/>
              <a:headEnd/>
              <a:tailEnd/>
            </a:ln>
          </p:spPr>
        </p:cxnSp>
        <p:cxnSp>
          <p:nvCxnSpPr>
            <p:cNvPr id="17495" name="AutoShape 59"/>
            <p:cNvCxnSpPr>
              <a:cxnSpLocks noChangeShapeType="1"/>
              <a:stCxn id="17424" idx="1"/>
              <a:endCxn id="17425" idx="1"/>
            </p:cNvCxnSpPr>
            <p:nvPr/>
          </p:nvCxnSpPr>
          <p:spPr bwMode="auto">
            <a:xfrm rot="10800000" flipH="1">
              <a:off x="528" y="1824"/>
              <a:ext cx="1536" cy="1536"/>
            </a:xfrm>
            <a:prstGeom prst="bentConnector3">
              <a:avLst>
                <a:gd name="adj1" fmla="val -9375"/>
              </a:avLst>
            </a:prstGeom>
            <a:noFill/>
            <a:ln w="38100" cap="rnd">
              <a:solidFill>
                <a:srgbClr val="FF0000"/>
              </a:solidFill>
              <a:prstDash val="sysDot"/>
              <a:miter lim="800000"/>
              <a:headEnd/>
              <a:tailEnd/>
            </a:ln>
          </p:spPr>
        </p:cxnSp>
        <p:cxnSp>
          <p:nvCxnSpPr>
            <p:cNvPr id="17496" name="AutoShape 66"/>
            <p:cNvCxnSpPr>
              <a:cxnSpLocks noChangeShapeType="1"/>
              <a:stCxn id="17426" idx="3"/>
              <a:endCxn id="17427" idx="3"/>
            </p:cNvCxnSpPr>
            <p:nvPr/>
          </p:nvCxnSpPr>
          <p:spPr bwMode="auto">
            <a:xfrm flipH="1" flipV="1">
              <a:off x="2688" y="1584"/>
              <a:ext cx="2352" cy="1296"/>
            </a:xfrm>
            <a:prstGeom prst="bentConnector3">
              <a:avLst>
                <a:gd name="adj1" fmla="val -6120"/>
              </a:avLst>
            </a:prstGeom>
            <a:noFill/>
            <a:ln w="38100" cap="rnd">
              <a:solidFill>
                <a:srgbClr val="FF0000"/>
              </a:solidFill>
              <a:prstDash val="sysDot"/>
              <a:miter lim="800000"/>
              <a:headEnd/>
              <a:tailEnd/>
            </a:ln>
          </p:spPr>
        </p:cxnSp>
        <p:cxnSp>
          <p:nvCxnSpPr>
            <p:cNvPr id="17497" name="AutoShape 67"/>
            <p:cNvCxnSpPr>
              <a:cxnSpLocks noChangeShapeType="1"/>
              <a:stCxn id="17428" idx="3"/>
              <a:endCxn id="17429" idx="3"/>
            </p:cNvCxnSpPr>
            <p:nvPr/>
          </p:nvCxnSpPr>
          <p:spPr bwMode="auto">
            <a:xfrm>
              <a:off x="2736" y="1728"/>
              <a:ext cx="2256" cy="1392"/>
            </a:xfrm>
            <a:prstGeom prst="bentConnector3">
              <a:avLst>
                <a:gd name="adj1" fmla="val 106384"/>
              </a:avLst>
            </a:prstGeom>
            <a:noFill/>
            <a:ln w="38100" cap="rnd">
              <a:solidFill>
                <a:srgbClr val="FF0000"/>
              </a:solidFill>
              <a:prstDash val="sysDot"/>
              <a:miter lim="800000"/>
              <a:headEnd/>
              <a:tailEnd/>
            </a:ln>
          </p:spPr>
        </p:cxnSp>
        <p:cxnSp>
          <p:nvCxnSpPr>
            <p:cNvPr id="17498" name="AutoShape 68"/>
            <p:cNvCxnSpPr>
              <a:cxnSpLocks noChangeShapeType="1"/>
              <a:stCxn id="17430" idx="3"/>
              <a:endCxn id="17432" idx="3"/>
            </p:cNvCxnSpPr>
            <p:nvPr/>
          </p:nvCxnSpPr>
          <p:spPr bwMode="auto">
            <a:xfrm>
              <a:off x="2736" y="1944"/>
              <a:ext cx="2208" cy="1320"/>
            </a:xfrm>
            <a:prstGeom prst="bentConnector3">
              <a:avLst>
                <a:gd name="adj1" fmla="val 106523"/>
              </a:avLst>
            </a:prstGeom>
            <a:noFill/>
            <a:ln w="38100" cap="rnd">
              <a:solidFill>
                <a:srgbClr val="FF0000"/>
              </a:solidFill>
              <a:prstDash val="sysDot"/>
              <a:miter lim="800000"/>
              <a:headEnd/>
              <a:tailEnd/>
            </a:ln>
          </p:spPr>
        </p:cxnSp>
      </p:grpSp>
      <p:sp>
        <p:nvSpPr>
          <p:cNvPr id="17432" name="Rectangle 69"/>
          <p:cNvSpPr>
            <a:spLocks noChangeArrowheads="1"/>
          </p:cNvSpPr>
          <p:nvPr/>
        </p:nvSpPr>
        <p:spPr bwMode="auto">
          <a:xfrm>
            <a:off x="9220200" y="5105400"/>
            <a:ext cx="152400" cy="152400"/>
          </a:xfrm>
          <a:prstGeom prst="rect">
            <a:avLst/>
          </a:prstGeom>
          <a:noFill/>
          <a:ln w="9525">
            <a:noFill/>
            <a:miter lim="800000"/>
            <a:headEnd/>
            <a:tailEnd/>
          </a:ln>
        </p:spPr>
        <p:txBody>
          <a:bodyPr wrap="none" anchor="ctr"/>
          <a:lstStyle/>
          <a:p>
            <a:endParaRPr lang="en-US"/>
          </a:p>
        </p:txBody>
      </p:sp>
      <p:sp>
        <p:nvSpPr>
          <p:cNvPr id="1297479" name="Rectangle 71"/>
          <p:cNvSpPr>
            <a:spLocks noChangeArrowheads="1"/>
          </p:cNvSpPr>
          <p:nvPr/>
        </p:nvSpPr>
        <p:spPr bwMode="auto">
          <a:xfrm>
            <a:off x="2362200" y="5715000"/>
            <a:ext cx="3886200" cy="1066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a:solidFill>
                  <a:srgbClr val="0000FF"/>
                </a:solidFill>
              </a:rPr>
              <a:t>SELECT ItemID, SuggestedPrice</a:t>
            </a:r>
          </a:p>
          <a:p>
            <a:pPr marL="342900" indent="-342900">
              <a:spcBef>
                <a:spcPct val="20000"/>
              </a:spcBef>
              <a:buClr>
                <a:srgbClr val="969696"/>
              </a:buClr>
            </a:pPr>
            <a:r>
              <a:rPr kumimoji="1" lang="en-US">
                <a:solidFill>
                  <a:srgbClr val="0000FF"/>
                </a:solidFill>
              </a:rPr>
              <a:t>FROM BooksAndMusic</a:t>
            </a:r>
          </a:p>
          <a:p>
            <a:pPr marL="342900" indent="-342900">
              <a:spcBef>
                <a:spcPct val="20000"/>
              </a:spcBef>
              <a:buClr>
                <a:srgbClr val="969696"/>
              </a:buClr>
            </a:pPr>
            <a:r>
              <a:rPr kumimoji="1" lang="en-US">
                <a:solidFill>
                  <a:srgbClr val="0000FF"/>
                </a:solidFill>
              </a:rPr>
              <a:t>WHERE Title = </a:t>
            </a:r>
            <a:r>
              <a:rPr kumimoji="1" lang="en-US" b="1">
                <a:solidFill>
                  <a:srgbClr val="0000FF"/>
                </a:solidFill>
              </a:rPr>
              <a:t>?</a:t>
            </a:r>
          </a:p>
        </p:txBody>
      </p:sp>
      <p:grpSp>
        <p:nvGrpSpPr>
          <p:cNvPr id="3" name="Group 78"/>
          <p:cNvGrpSpPr>
            <a:grpSpLocks/>
          </p:cNvGrpSpPr>
          <p:nvPr/>
        </p:nvGrpSpPr>
        <p:grpSpPr bwMode="auto">
          <a:xfrm>
            <a:off x="2209800" y="2514600"/>
            <a:ext cx="7315200" cy="2819400"/>
            <a:chOff x="432" y="1584"/>
            <a:chExt cx="4608" cy="1776"/>
          </a:xfrm>
        </p:grpSpPr>
        <p:cxnSp>
          <p:nvCxnSpPr>
            <p:cNvPr id="17487" name="AutoShape 72"/>
            <p:cNvCxnSpPr>
              <a:cxnSpLocks noChangeShapeType="1"/>
            </p:cNvCxnSpPr>
            <p:nvPr/>
          </p:nvCxnSpPr>
          <p:spPr bwMode="auto">
            <a:xfrm rot="10800000" flipH="1">
              <a:off x="432" y="1584"/>
              <a:ext cx="1632" cy="1296"/>
            </a:xfrm>
            <a:prstGeom prst="bentConnector3">
              <a:avLst>
                <a:gd name="adj1" fmla="val -8824"/>
              </a:avLst>
            </a:prstGeom>
            <a:noFill/>
            <a:ln w="38100" cap="rnd">
              <a:solidFill>
                <a:schemeClr val="hlink"/>
              </a:solidFill>
              <a:prstDash val="sysDot"/>
              <a:miter lim="800000"/>
              <a:headEnd/>
              <a:tailEnd/>
            </a:ln>
          </p:spPr>
        </p:cxnSp>
        <p:cxnSp>
          <p:nvCxnSpPr>
            <p:cNvPr id="17488" name="AutoShape 73"/>
            <p:cNvCxnSpPr>
              <a:cxnSpLocks noChangeShapeType="1"/>
            </p:cNvCxnSpPr>
            <p:nvPr/>
          </p:nvCxnSpPr>
          <p:spPr bwMode="auto">
            <a:xfrm rot="10800000" flipH="1">
              <a:off x="480" y="1704"/>
              <a:ext cx="1584" cy="1416"/>
            </a:xfrm>
            <a:prstGeom prst="bentConnector3">
              <a:avLst>
                <a:gd name="adj1" fmla="val -9093"/>
              </a:avLst>
            </a:prstGeom>
            <a:noFill/>
            <a:ln w="38100" cap="rnd">
              <a:solidFill>
                <a:schemeClr val="hlink"/>
              </a:solidFill>
              <a:prstDash val="sysDot"/>
              <a:miter lim="800000"/>
              <a:headEnd/>
              <a:tailEnd/>
            </a:ln>
          </p:spPr>
        </p:cxnSp>
        <p:cxnSp>
          <p:nvCxnSpPr>
            <p:cNvPr id="17489" name="AutoShape 74"/>
            <p:cNvCxnSpPr>
              <a:cxnSpLocks noChangeShapeType="1"/>
            </p:cNvCxnSpPr>
            <p:nvPr/>
          </p:nvCxnSpPr>
          <p:spPr bwMode="auto">
            <a:xfrm rot="10800000" flipH="1">
              <a:off x="528" y="1824"/>
              <a:ext cx="1536" cy="1536"/>
            </a:xfrm>
            <a:prstGeom prst="bentConnector3">
              <a:avLst>
                <a:gd name="adj1" fmla="val -9375"/>
              </a:avLst>
            </a:prstGeom>
            <a:noFill/>
            <a:ln w="38100" cap="rnd">
              <a:solidFill>
                <a:schemeClr val="hlink"/>
              </a:solidFill>
              <a:prstDash val="sysDot"/>
              <a:miter lim="800000"/>
              <a:headEnd/>
              <a:tailEnd/>
            </a:ln>
          </p:spPr>
        </p:cxnSp>
        <p:cxnSp>
          <p:nvCxnSpPr>
            <p:cNvPr id="17490" name="AutoShape 75"/>
            <p:cNvCxnSpPr>
              <a:cxnSpLocks noChangeShapeType="1"/>
            </p:cNvCxnSpPr>
            <p:nvPr/>
          </p:nvCxnSpPr>
          <p:spPr bwMode="auto">
            <a:xfrm flipH="1" flipV="1">
              <a:off x="2688" y="1584"/>
              <a:ext cx="2352" cy="1296"/>
            </a:xfrm>
            <a:prstGeom prst="bentConnector3">
              <a:avLst>
                <a:gd name="adj1" fmla="val -6120"/>
              </a:avLst>
            </a:prstGeom>
            <a:noFill/>
            <a:ln w="38100" cap="rnd">
              <a:solidFill>
                <a:schemeClr val="hlink"/>
              </a:solidFill>
              <a:prstDash val="sysDot"/>
              <a:miter lim="800000"/>
              <a:headEnd/>
              <a:tailEnd/>
            </a:ln>
          </p:spPr>
        </p:cxnSp>
        <p:cxnSp>
          <p:nvCxnSpPr>
            <p:cNvPr id="17491" name="AutoShape 76"/>
            <p:cNvCxnSpPr>
              <a:cxnSpLocks noChangeShapeType="1"/>
            </p:cNvCxnSpPr>
            <p:nvPr/>
          </p:nvCxnSpPr>
          <p:spPr bwMode="auto">
            <a:xfrm>
              <a:off x="2736" y="1728"/>
              <a:ext cx="2256" cy="1392"/>
            </a:xfrm>
            <a:prstGeom prst="bentConnector3">
              <a:avLst>
                <a:gd name="adj1" fmla="val 106384"/>
              </a:avLst>
            </a:prstGeom>
            <a:noFill/>
            <a:ln w="38100" cap="rnd">
              <a:solidFill>
                <a:schemeClr val="hlink"/>
              </a:solidFill>
              <a:prstDash val="sysDot"/>
              <a:miter lim="800000"/>
              <a:headEnd/>
              <a:tailEnd/>
            </a:ln>
          </p:spPr>
        </p:cxnSp>
        <p:cxnSp>
          <p:nvCxnSpPr>
            <p:cNvPr id="17492" name="AutoShape 77"/>
            <p:cNvCxnSpPr>
              <a:cxnSpLocks noChangeShapeType="1"/>
            </p:cNvCxnSpPr>
            <p:nvPr/>
          </p:nvCxnSpPr>
          <p:spPr bwMode="auto">
            <a:xfrm>
              <a:off x="2736" y="1944"/>
              <a:ext cx="2208" cy="1320"/>
            </a:xfrm>
            <a:prstGeom prst="bentConnector3">
              <a:avLst>
                <a:gd name="adj1" fmla="val 106523"/>
              </a:avLst>
            </a:prstGeom>
            <a:noFill/>
            <a:ln w="38100" cap="rnd">
              <a:solidFill>
                <a:schemeClr val="hlink"/>
              </a:solidFill>
              <a:prstDash val="sysDot"/>
              <a:miter lim="800000"/>
              <a:headEnd/>
              <a:tailEnd/>
            </a:ln>
          </p:spPr>
        </p:cxnSp>
      </p:grpSp>
      <p:grpSp>
        <p:nvGrpSpPr>
          <p:cNvPr id="4" name="Group 85"/>
          <p:cNvGrpSpPr>
            <a:grpSpLocks/>
          </p:cNvGrpSpPr>
          <p:nvPr/>
        </p:nvGrpSpPr>
        <p:grpSpPr bwMode="auto">
          <a:xfrm>
            <a:off x="2057400" y="5715000"/>
            <a:ext cx="4191000" cy="1066800"/>
            <a:chOff x="336" y="3600"/>
            <a:chExt cx="2640" cy="672"/>
          </a:xfrm>
        </p:grpSpPr>
        <p:sp>
          <p:nvSpPr>
            <p:cNvPr id="17485" name="Rectangle 83"/>
            <p:cNvSpPr>
              <a:spLocks noChangeArrowheads="1"/>
            </p:cNvSpPr>
            <p:nvPr/>
          </p:nvSpPr>
          <p:spPr bwMode="auto">
            <a:xfrm>
              <a:off x="528" y="3600"/>
              <a:ext cx="2448" cy="672"/>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a:solidFill>
                    <a:srgbClr val="FF0000"/>
                  </a:solidFill>
                </a:rPr>
                <a:t>SELECT ItemID, SuggestedPrice</a:t>
              </a:r>
            </a:p>
            <a:p>
              <a:pPr marL="342900" indent="-342900">
                <a:spcBef>
                  <a:spcPct val="20000"/>
                </a:spcBef>
                <a:buClr>
                  <a:srgbClr val="969696"/>
                </a:buClr>
              </a:pPr>
              <a:r>
                <a:rPr kumimoji="1" lang="en-US">
                  <a:solidFill>
                    <a:srgbClr val="FF0000"/>
                  </a:solidFill>
                </a:rPr>
                <a:t>FROM BooksAndMusic</a:t>
              </a:r>
            </a:p>
            <a:p>
              <a:pPr marL="342900" indent="-342900">
                <a:spcBef>
                  <a:spcPct val="20000"/>
                </a:spcBef>
                <a:buClr>
                  <a:srgbClr val="969696"/>
                </a:buClr>
              </a:pPr>
              <a:r>
                <a:rPr kumimoji="1" lang="en-US">
                  <a:solidFill>
                    <a:srgbClr val="FF0000"/>
                  </a:solidFill>
                </a:rPr>
                <a:t>WHERE Title = </a:t>
              </a:r>
              <a:r>
                <a:rPr kumimoji="1" lang="en-US" b="1">
                  <a:solidFill>
                    <a:srgbClr val="FF0000"/>
                  </a:solidFill>
                </a:rPr>
                <a:t>‘on the road’</a:t>
              </a:r>
            </a:p>
          </p:txBody>
        </p:sp>
        <p:sp>
          <p:nvSpPr>
            <p:cNvPr id="17486" name="Oval 84"/>
            <p:cNvSpPr>
              <a:spLocks noChangeArrowheads="1"/>
            </p:cNvSpPr>
            <p:nvPr/>
          </p:nvSpPr>
          <p:spPr bwMode="auto">
            <a:xfrm>
              <a:off x="336" y="3840"/>
              <a:ext cx="192" cy="192"/>
            </a:xfrm>
            <a:prstGeom prst="ellipse">
              <a:avLst/>
            </a:prstGeom>
            <a:solidFill>
              <a:srgbClr val="EEDB00"/>
            </a:solidFill>
            <a:ln w="9525">
              <a:noFill/>
              <a:round/>
              <a:headEnd/>
              <a:tailEnd/>
            </a:ln>
          </p:spPr>
          <p:txBody>
            <a:bodyPr wrap="none" anchor="ctr"/>
            <a:lstStyle/>
            <a:p>
              <a:r>
                <a:rPr lang="en-US" b="1"/>
                <a:t>A</a:t>
              </a:r>
            </a:p>
          </p:txBody>
        </p:sp>
      </p:grpSp>
      <p:sp>
        <p:nvSpPr>
          <p:cNvPr id="1297496" name="Oval 88"/>
          <p:cNvSpPr>
            <a:spLocks noChangeArrowheads="1"/>
          </p:cNvSpPr>
          <p:nvPr/>
        </p:nvSpPr>
        <p:spPr bwMode="auto">
          <a:xfrm>
            <a:off x="1600200" y="4756150"/>
            <a:ext cx="304800" cy="304800"/>
          </a:xfrm>
          <a:prstGeom prst="ellipse">
            <a:avLst/>
          </a:prstGeom>
          <a:solidFill>
            <a:srgbClr val="EEDB00"/>
          </a:solidFill>
          <a:ln w="9525">
            <a:noFill/>
            <a:round/>
            <a:headEnd/>
            <a:tailEnd/>
          </a:ln>
        </p:spPr>
        <p:txBody>
          <a:bodyPr wrap="none" anchor="ctr"/>
          <a:lstStyle/>
          <a:p>
            <a:r>
              <a:rPr lang="en-US" b="1"/>
              <a:t>B</a:t>
            </a:r>
          </a:p>
        </p:txBody>
      </p:sp>
      <p:sp>
        <p:nvSpPr>
          <p:cNvPr id="1297495" name="Rectangle 87"/>
          <p:cNvSpPr>
            <a:spLocks noChangeArrowheads="1"/>
          </p:cNvSpPr>
          <p:nvPr/>
        </p:nvSpPr>
        <p:spPr bwMode="auto">
          <a:xfrm>
            <a:off x="7696200" y="5715000"/>
            <a:ext cx="2667000" cy="1066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dirty="0">
                <a:solidFill>
                  <a:srgbClr val="FF0000"/>
                </a:solidFill>
              </a:rPr>
              <a:t>SELECT </a:t>
            </a:r>
            <a:r>
              <a:rPr kumimoji="1" lang="en-US" dirty="0" err="1">
                <a:solidFill>
                  <a:srgbClr val="FF0000"/>
                </a:solidFill>
              </a:rPr>
              <a:t>GreatPrice</a:t>
            </a:r>
            <a:endParaRPr kumimoji="1" lang="en-US" dirty="0">
              <a:solidFill>
                <a:srgbClr val="FF0000"/>
              </a:solidFill>
            </a:endParaRPr>
          </a:p>
          <a:p>
            <a:pPr marL="342900" indent="-342900">
              <a:spcBef>
                <a:spcPct val="20000"/>
              </a:spcBef>
              <a:buClr>
                <a:srgbClr val="969696"/>
              </a:buClr>
            </a:pPr>
            <a:r>
              <a:rPr kumimoji="1" lang="en-US" dirty="0">
                <a:solidFill>
                  <a:srgbClr val="FF0000"/>
                </a:solidFill>
              </a:rPr>
              <a:t>FROM </a:t>
            </a:r>
            <a:r>
              <a:rPr kumimoji="1" lang="en-US" dirty="0" err="1">
                <a:solidFill>
                  <a:srgbClr val="FF0000"/>
                </a:solidFill>
              </a:rPr>
              <a:t>DiscountBooks</a:t>
            </a:r>
            <a:endParaRPr kumimoji="1" lang="en-US" dirty="0">
              <a:solidFill>
                <a:srgbClr val="FF0000"/>
              </a:solidFill>
            </a:endParaRPr>
          </a:p>
          <a:p>
            <a:pPr marL="342900" indent="-342900">
              <a:spcBef>
                <a:spcPct val="20000"/>
              </a:spcBef>
              <a:buClr>
                <a:srgbClr val="969696"/>
              </a:buClr>
            </a:pPr>
            <a:r>
              <a:rPr kumimoji="1" lang="en-US" dirty="0">
                <a:solidFill>
                  <a:srgbClr val="FF0000"/>
                </a:solidFill>
              </a:rPr>
              <a:t>WHERE ISBN = </a:t>
            </a:r>
            <a:r>
              <a:rPr kumimoji="1" lang="en-US" b="1" dirty="0">
                <a:solidFill>
                  <a:srgbClr val="FF0000"/>
                </a:solidFill>
              </a:rPr>
              <a:t>123</a:t>
            </a:r>
          </a:p>
        </p:txBody>
      </p:sp>
      <p:sp>
        <p:nvSpPr>
          <p:cNvPr id="1297533" name="Oval 125"/>
          <p:cNvSpPr>
            <a:spLocks noChangeArrowheads="1"/>
          </p:cNvSpPr>
          <p:nvPr/>
        </p:nvSpPr>
        <p:spPr bwMode="auto">
          <a:xfrm>
            <a:off x="7391400" y="6096000"/>
            <a:ext cx="304800" cy="304800"/>
          </a:xfrm>
          <a:prstGeom prst="ellipse">
            <a:avLst/>
          </a:prstGeom>
          <a:solidFill>
            <a:srgbClr val="EEDB00"/>
          </a:solidFill>
          <a:ln w="9525">
            <a:noFill/>
            <a:round/>
            <a:headEnd/>
            <a:tailEnd/>
          </a:ln>
        </p:spPr>
        <p:txBody>
          <a:bodyPr wrap="none" anchor="ctr"/>
          <a:lstStyle/>
          <a:p>
            <a:r>
              <a:rPr lang="en-US" b="1"/>
              <a:t>C</a:t>
            </a:r>
          </a:p>
        </p:txBody>
      </p:sp>
      <p:graphicFrame>
        <p:nvGraphicFramePr>
          <p:cNvPr id="1297598" name="Group 190"/>
          <p:cNvGraphicFramePr>
            <a:graphicFrameLocks noGrp="1"/>
          </p:cNvGraphicFramePr>
          <p:nvPr>
            <p:ph sz="half" idx="1"/>
          </p:nvPr>
        </p:nvGraphicFramePr>
        <p:xfrm>
          <a:off x="1981200" y="4527550"/>
          <a:ext cx="3200400" cy="731520"/>
        </p:xfrm>
        <a:graphic>
          <a:graphicData uri="http://schemas.openxmlformats.org/drawingml/2006/table">
            <a:tbl>
              <a:tblPr/>
              <a:tblGrid>
                <a:gridCol w="1120775">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SuggestedPrice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297622" name="Group 214"/>
          <p:cNvGraphicFramePr>
            <a:graphicFrameLocks noGrp="1"/>
          </p:cNvGraphicFramePr>
          <p:nvPr>
            <p:ph sz="half" idx="2"/>
          </p:nvPr>
        </p:nvGraphicFramePr>
        <p:xfrm>
          <a:off x="1981200" y="4527550"/>
          <a:ext cx="3200400" cy="731520"/>
        </p:xfrm>
        <a:graphic>
          <a:graphicData uri="http://schemas.openxmlformats.org/drawingml/2006/table">
            <a:tbl>
              <a:tblPr/>
              <a:tblGrid>
                <a:gridCol w="1120775">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SuggestedPrice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C00"/>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297647" name="Oval 239"/>
          <p:cNvSpPr>
            <a:spLocks noChangeArrowheads="1"/>
          </p:cNvSpPr>
          <p:nvPr/>
        </p:nvSpPr>
        <p:spPr bwMode="auto">
          <a:xfrm>
            <a:off x="7010400" y="4756150"/>
            <a:ext cx="304800" cy="304800"/>
          </a:xfrm>
          <a:prstGeom prst="ellipse">
            <a:avLst/>
          </a:prstGeom>
          <a:solidFill>
            <a:srgbClr val="EEDB00"/>
          </a:solidFill>
          <a:ln w="9525">
            <a:noFill/>
            <a:round/>
            <a:headEnd/>
            <a:tailEnd/>
          </a:ln>
        </p:spPr>
        <p:txBody>
          <a:bodyPr wrap="none" anchor="ctr"/>
          <a:lstStyle/>
          <a:p>
            <a:r>
              <a:rPr lang="en-US" b="1"/>
              <a:t>D</a:t>
            </a:r>
          </a:p>
        </p:txBody>
      </p:sp>
      <p:sp>
        <p:nvSpPr>
          <p:cNvPr id="1297648" name="Oval 240"/>
          <p:cNvSpPr>
            <a:spLocks noChangeArrowheads="1"/>
          </p:cNvSpPr>
          <p:nvPr/>
        </p:nvSpPr>
        <p:spPr bwMode="auto">
          <a:xfrm>
            <a:off x="3962400" y="2622550"/>
            <a:ext cx="304800" cy="304800"/>
          </a:xfrm>
          <a:prstGeom prst="ellipse">
            <a:avLst/>
          </a:prstGeom>
          <a:solidFill>
            <a:srgbClr val="EEDB00"/>
          </a:solidFill>
          <a:ln w="9525">
            <a:noFill/>
            <a:round/>
            <a:headEnd/>
            <a:tailEnd/>
          </a:ln>
        </p:spPr>
        <p:txBody>
          <a:bodyPr wrap="none" anchor="ctr"/>
          <a:lstStyle/>
          <a:p>
            <a:r>
              <a:rPr lang="en-US" b="1"/>
              <a:t>E</a:t>
            </a:r>
          </a:p>
        </p:txBody>
      </p:sp>
      <p:graphicFrame>
        <p:nvGraphicFramePr>
          <p:cNvPr id="1297698" name="Group 290"/>
          <p:cNvGraphicFramePr>
            <a:graphicFrameLocks noGrp="1"/>
          </p:cNvGraphicFramePr>
          <p:nvPr/>
        </p:nvGraphicFramePr>
        <p:xfrm>
          <a:off x="7391400" y="4527550"/>
          <a:ext cx="2438400" cy="731520"/>
        </p:xfrm>
        <a:graphic>
          <a:graphicData uri="http://schemas.openxmlformats.org/drawingml/2006/table">
            <a:tbl>
              <a:tblPr/>
              <a:tblGrid>
                <a:gridCol w="2438400">
                  <a:extLst>
                    <a:ext uri="{9D8B030D-6E8A-4147-A177-3AD203B41FA5}">
                      <a16:colId xmlns:a16="http://schemas.microsoft.com/office/drawing/2014/main" val="20000"/>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GreatPrice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297712" name="Group 304"/>
          <p:cNvGraphicFramePr>
            <a:graphicFrameLocks noGrp="1"/>
          </p:cNvGraphicFramePr>
          <p:nvPr/>
        </p:nvGraphicFramePr>
        <p:xfrm>
          <a:off x="4419600" y="2470150"/>
          <a:ext cx="35052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DiscountPrice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285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747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9745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2"/>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9745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297479"/>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9749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9759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976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97452"/>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29749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9753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9764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9769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9764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297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7451" grpId="0"/>
      <p:bldP spid="1297452" grpId="0"/>
      <p:bldP spid="1297452" grpId="1"/>
      <p:bldP spid="1297479" grpId="0"/>
      <p:bldP spid="1297496" grpId="0" animBg="1"/>
      <p:bldP spid="1297495" grpId="0"/>
      <p:bldP spid="1297533" grpId="0" animBg="1"/>
      <p:bldP spid="1297647" grpId="0" animBg="1"/>
      <p:bldP spid="12976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8435" name="Rectangle 3"/>
          <p:cNvSpPr>
            <a:spLocks noGrp="1" noChangeArrowheads="1"/>
          </p:cNvSpPr>
          <p:nvPr>
            <p:ph type="title"/>
          </p:nvPr>
        </p:nvSpPr>
        <p:spPr>
          <a:xfrm>
            <a:off x="838200" y="7937"/>
            <a:ext cx="10515600" cy="1325563"/>
          </a:xfrm>
        </p:spPr>
        <p:txBody>
          <a:bodyPr/>
          <a:lstStyle/>
          <a:p>
            <a:r>
              <a:rPr lang="en-US" dirty="0"/>
              <a:t>Issues for Query Processing</a:t>
            </a:r>
          </a:p>
        </p:txBody>
      </p:sp>
      <p:sp>
        <p:nvSpPr>
          <p:cNvPr id="18436"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8437"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8438"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8439"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8440"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8441"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8442"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8443"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8444"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8445" name="AutoShape 13"/>
          <p:cNvCxnSpPr>
            <a:cxnSpLocks noChangeShapeType="1"/>
            <a:stCxn id="18448" idx="2"/>
            <a:endCxn id="18440"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8446" name="AutoShape 14"/>
          <p:cNvCxnSpPr>
            <a:cxnSpLocks noChangeShapeType="1"/>
            <a:stCxn id="18438" idx="2"/>
            <a:endCxn id="18439"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8447" name="AutoShape 15"/>
          <p:cNvCxnSpPr>
            <a:cxnSpLocks noChangeShapeType="1"/>
            <a:stCxn id="18449" idx="2"/>
            <a:endCxn id="18443"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8448"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8449"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8450"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Answering</a:t>
            </a:r>
          </a:p>
        </p:txBody>
      </p:sp>
      <p:grpSp>
        <p:nvGrpSpPr>
          <p:cNvPr id="18451" name="Group 19"/>
          <p:cNvGrpSpPr>
            <a:grpSpLocks/>
          </p:cNvGrpSpPr>
          <p:nvPr/>
        </p:nvGrpSpPr>
        <p:grpSpPr bwMode="auto">
          <a:xfrm>
            <a:off x="2971800" y="2971800"/>
            <a:ext cx="1562100" cy="1066800"/>
            <a:chOff x="1392" y="1776"/>
            <a:chExt cx="984" cy="672"/>
          </a:xfrm>
        </p:grpSpPr>
        <p:sp>
          <p:nvSpPr>
            <p:cNvPr id="18469" name="AutoShape 20"/>
            <p:cNvSpPr>
              <a:spLocks noChangeArrowheads="1"/>
            </p:cNvSpPr>
            <p:nvPr/>
          </p:nvSpPr>
          <p:spPr bwMode="auto">
            <a:xfrm>
              <a:off x="1392" y="1776"/>
              <a:ext cx="984" cy="192"/>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18470" name="AutoShape 21"/>
            <p:cNvSpPr>
              <a:spLocks noChangeArrowheads="1"/>
            </p:cNvSpPr>
            <p:nvPr/>
          </p:nvSpPr>
          <p:spPr bwMode="auto">
            <a:xfrm>
              <a:off x="1392" y="2016"/>
              <a:ext cx="984" cy="192"/>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18471" name="AutoShape 22"/>
            <p:cNvSpPr>
              <a:spLocks noChangeArrowheads="1"/>
            </p:cNvSpPr>
            <p:nvPr/>
          </p:nvSpPr>
          <p:spPr bwMode="auto">
            <a:xfrm>
              <a:off x="1392" y="2256"/>
              <a:ext cx="984" cy="192"/>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grpSp>
      <p:cxnSp>
        <p:nvCxnSpPr>
          <p:cNvPr id="18452" name="AutoShape 23"/>
          <p:cNvCxnSpPr>
            <a:cxnSpLocks noChangeShapeType="1"/>
            <a:endCxn id="18453"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8453"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292313" name="AutoShape 25"/>
          <p:cNvCxnSpPr>
            <a:cxnSpLocks noChangeShapeType="1"/>
            <a:endCxn id="1292314" idx="2"/>
          </p:cNvCxnSpPr>
          <p:nvPr/>
        </p:nvCxnSpPr>
        <p:spPr bwMode="auto">
          <a:xfrm flipV="1">
            <a:off x="3981450" y="2057400"/>
            <a:ext cx="438150" cy="457200"/>
          </a:xfrm>
          <a:prstGeom prst="straightConnector1">
            <a:avLst/>
          </a:prstGeom>
          <a:noFill/>
          <a:ln w="12700">
            <a:solidFill>
              <a:schemeClr val="tx1"/>
            </a:solidFill>
            <a:round/>
            <a:headEnd/>
            <a:tailEnd type="triangle" w="med" len="med"/>
          </a:ln>
        </p:spPr>
      </p:cxnSp>
      <p:sp>
        <p:nvSpPr>
          <p:cNvPr id="1292314" name="Rectangle 26"/>
          <p:cNvSpPr>
            <a:spLocks noChangeArrowheads="1"/>
          </p:cNvSpPr>
          <p:nvPr/>
        </p:nvSpPr>
        <p:spPr bwMode="auto">
          <a:xfrm>
            <a:off x="3962400" y="175260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18456" name="AutoShape 27"/>
          <p:cNvCxnSpPr>
            <a:cxnSpLocks noChangeShapeType="1"/>
          </p:cNvCxnSpPr>
          <p:nvPr/>
        </p:nvCxnSpPr>
        <p:spPr bwMode="auto">
          <a:xfrm flipV="1">
            <a:off x="2514600" y="5334000"/>
            <a:ext cx="0" cy="228600"/>
          </a:xfrm>
          <a:prstGeom prst="straightConnector1">
            <a:avLst/>
          </a:prstGeom>
          <a:noFill/>
          <a:ln w="12700">
            <a:solidFill>
              <a:schemeClr val="tx1"/>
            </a:solidFill>
            <a:round/>
            <a:headEnd/>
            <a:tailEnd type="triangle" w="med" len="med"/>
          </a:ln>
        </p:spPr>
      </p:cxnSp>
      <p:cxnSp>
        <p:nvCxnSpPr>
          <p:cNvPr id="18457"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18458" name="Group 29"/>
          <p:cNvGrpSpPr>
            <a:grpSpLocks/>
          </p:cNvGrpSpPr>
          <p:nvPr/>
        </p:nvGrpSpPr>
        <p:grpSpPr bwMode="auto">
          <a:xfrm>
            <a:off x="1981200" y="4191000"/>
            <a:ext cx="1390650" cy="1143000"/>
            <a:chOff x="768" y="2544"/>
            <a:chExt cx="876" cy="720"/>
          </a:xfrm>
        </p:grpSpPr>
        <p:sp>
          <p:nvSpPr>
            <p:cNvPr id="18467"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8468"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18459" name="AutoShape 32"/>
          <p:cNvCxnSpPr>
            <a:cxnSpLocks noChangeShapeType="1"/>
          </p:cNvCxnSpPr>
          <p:nvPr/>
        </p:nvCxnSpPr>
        <p:spPr bwMode="auto">
          <a:xfrm flipV="1">
            <a:off x="4552950" y="5334000"/>
            <a:ext cx="0" cy="228600"/>
          </a:xfrm>
          <a:prstGeom prst="straightConnector1">
            <a:avLst/>
          </a:prstGeom>
          <a:noFill/>
          <a:ln w="12700">
            <a:solidFill>
              <a:schemeClr val="tx1"/>
            </a:solidFill>
            <a:round/>
            <a:headEnd/>
            <a:tailEnd type="triangle" w="med" len="med"/>
          </a:ln>
        </p:spPr>
      </p:cxnSp>
      <p:cxnSp>
        <p:nvCxnSpPr>
          <p:cNvPr id="18460" name="AutoShape 33"/>
          <p:cNvCxnSpPr>
            <a:cxnSpLocks noChangeShapeType="1"/>
          </p:cNvCxnSpPr>
          <p:nvPr/>
        </p:nvCxnSpPr>
        <p:spPr bwMode="auto">
          <a:xfrm flipV="1">
            <a:off x="4400550" y="5334000"/>
            <a:ext cx="0" cy="228600"/>
          </a:xfrm>
          <a:prstGeom prst="straightConnector1">
            <a:avLst/>
          </a:prstGeom>
          <a:noFill/>
          <a:ln w="12700">
            <a:solidFill>
              <a:schemeClr val="tx1"/>
            </a:solidFill>
            <a:round/>
            <a:headEnd type="triangle" w="med" len="med"/>
            <a:tailEnd/>
          </a:ln>
        </p:spPr>
      </p:cxnSp>
      <p:grpSp>
        <p:nvGrpSpPr>
          <p:cNvPr id="18461" name="Group 34"/>
          <p:cNvGrpSpPr>
            <a:grpSpLocks/>
          </p:cNvGrpSpPr>
          <p:nvPr/>
        </p:nvGrpSpPr>
        <p:grpSpPr bwMode="auto">
          <a:xfrm>
            <a:off x="4038600" y="4191000"/>
            <a:ext cx="914400" cy="1143000"/>
            <a:chOff x="2064" y="2544"/>
            <a:chExt cx="576" cy="720"/>
          </a:xfrm>
        </p:grpSpPr>
        <p:sp>
          <p:nvSpPr>
            <p:cNvPr id="18465" name="AutoShape 35"/>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8466" name="AutoShape 36"/>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18462" name="AutoShape 37"/>
          <p:cNvCxnSpPr>
            <a:cxnSpLocks noChangeShapeType="1"/>
          </p:cNvCxnSpPr>
          <p:nvPr/>
        </p:nvCxnSpPr>
        <p:spPr bwMode="auto">
          <a:xfrm flipH="1" flipV="1">
            <a:off x="4286250" y="4191000"/>
            <a:ext cx="361950" cy="685800"/>
          </a:xfrm>
          <a:prstGeom prst="straightConnector1">
            <a:avLst/>
          </a:prstGeom>
          <a:noFill/>
          <a:ln w="12700">
            <a:solidFill>
              <a:schemeClr val="tx1"/>
            </a:solidFill>
            <a:round/>
            <a:headEnd/>
            <a:tailEnd type="triangle" w="med" len="med"/>
          </a:ln>
        </p:spPr>
      </p:cxnSp>
      <p:cxnSp>
        <p:nvCxnSpPr>
          <p:cNvPr id="18463" name="AutoShape 38"/>
          <p:cNvCxnSpPr>
            <a:cxnSpLocks noChangeShapeType="1"/>
          </p:cNvCxnSpPr>
          <p:nvPr/>
        </p:nvCxnSpPr>
        <p:spPr bwMode="auto">
          <a:xfrm flipV="1">
            <a:off x="2571750" y="4191000"/>
            <a:ext cx="1085850" cy="685800"/>
          </a:xfrm>
          <a:prstGeom prst="straightConnector1">
            <a:avLst/>
          </a:prstGeom>
          <a:noFill/>
          <a:ln w="12700">
            <a:solidFill>
              <a:schemeClr val="tx1"/>
            </a:solidFill>
            <a:round/>
            <a:headEnd/>
            <a:tailEnd type="triangle" w="med" len="med"/>
          </a:ln>
        </p:spPr>
      </p:cxnSp>
      <p:sp>
        <p:nvSpPr>
          <p:cNvPr id="1292331" name="Rectangle 43"/>
          <p:cNvSpPr>
            <a:spLocks noChangeArrowheads="1"/>
          </p:cNvSpPr>
          <p:nvPr/>
        </p:nvSpPr>
        <p:spPr bwMode="auto">
          <a:xfrm>
            <a:off x="6172200" y="2057400"/>
            <a:ext cx="43434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Combine the results and further process them if needed</a:t>
            </a:r>
          </a:p>
          <a:p>
            <a:pPr marL="342900" indent="-342900">
              <a:spcBef>
                <a:spcPct val="20000"/>
              </a:spcBef>
              <a:buClr>
                <a:srgbClr val="969696"/>
              </a:buClr>
              <a:buFontTx/>
              <a:buChar char="•"/>
            </a:pPr>
            <a:r>
              <a:rPr kumimoji="1" lang="en-US" sz="2400">
                <a:solidFill>
                  <a:srgbClr val="292929"/>
                </a:solidFill>
              </a:rPr>
              <a:t>Mainly union and merge</a:t>
            </a:r>
          </a:p>
          <a:p>
            <a:pPr marL="342900" indent="-342900">
              <a:spcBef>
                <a:spcPct val="20000"/>
              </a:spcBef>
              <a:buClr>
                <a:srgbClr val="969696"/>
              </a:buClr>
              <a:buFontTx/>
              <a:buChar char="•"/>
            </a:pPr>
            <a:r>
              <a:rPr kumimoji="1" lang="en-US" sz="2400">
                <a:solidFill>
                  <a:srgbClr val="292929"/>
                </a:solidFill>
              </a:rPr>
              <a:t>Inconsistencies</a:t>
            </a:r>
          </a:p>
        </p:txBody>
      </p:sp>
    </p:spTree>
    <p:extLst>
      <p:ext uri="{BB962C8B-B14F-4D97-AF65-F5344CB8AC3E}">
        <p14:creationId xmlns:p14="http://schemas.microsoft.com/office/powerpoint/2010/main" val="16316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92313"/>
                                        </p:tgtEl>
                                        <p:attrNameLst>
                                          <p:attrName>style.visibility</p:attrName>
                                        </p:attrNameLst>
                                      </p:cBhvr>
                                      <p:to>
                                        <p:strVal val="visible"/>
                                      </p:to>
                                    </p:set>
                                    <p:animEffect transition="in" filter="wipe(down)">
                                      <p:cBhvr>
                                        <p:cTn id="7" dur="500"/>
                                        <p:tgtEl>
                                          <p:spTgt spid="12923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92314"/>
                                        </p:tgtEl>
                                        <p:attrNameLst>
                                          <p:attrName>style.visibility</p:attrName>
                                        </p:attrNameLst>
                                      </p:cBhvr>
                                      <p:to>
                                        <p:strVal val="visible"/>
                                      </p:to>
                                    </p:set>
                                    <p:animEffect transition="in" filter="wipe(down)">
                                      <p:cBhvr>
                                        <p:cTn id="11" dur="500"/>
                                        <p:tgtEl>
                                          <p:spTgt spid="129231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92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14" grpId="0"/>
      <p:bldP spid="12923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title"/>
          </p:nvPr>
        </p:nvSpPr>
        <p:spPr>
          <a:xfrm>
            <a:off x="838200" y="0"/>
            <a:ext cx="10515600" cy="1325563"/>
          </a:xfrm>
        </p:spPr>
        <p:txBody>
          <a:bodyPr/>
          <a:lstStyle/>
          <a:p>
            <a:r>
              <a:rPr lang="en-US" dirty="0"/>
              <a:t>Issues for Query Processing</a:t>
            </a:r>
          </a:p>
        </p:txBody>
      </p:sp>
      <p:sp>
        <p:nvSpPr>
          <p:cNvPr id="19459"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Answering (Union)</a:t>
            </a:r>
          </a:p>
        </p:txBody>
      </p:sp>
      <p:graphicFrame>
        <p:nvGraphicFramePr>
          <p:cNvPr id="1298474" name="Group 42"/>
          <p:cNvGraphicFramePr>
            <a:graphicFrameLocks noGrp="1"/>
          </p:cNvGraphicFramePr>
          <p:nvPr/>
        </p:nvGraphicFramePr>
        <p:xfrm>
          <a:off x="2209800" y="4527550"/>
          <a:ext cx="3200400" cy="731520"/>
        </p:xfrm>
        <a:graphic>
          <a:graphicData uri="http://schemas.openxmlformats.org/drawingml/2006/table">
            <a:tbl>
              <a:tblPr/>
              <a:tblGrid>
                <a:gridCol w="1120775">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SuggestedPrice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298525" name="Group 93"/>
          <p:cNvGraphicFramePr>
            <a:graphicFrameLocks noGrp="1"/>
          </p:cNvGraphicFramePr>
          <p:nvPr/>
        </p:nvGraphicFramePr>
        <p:xfrm>
          <a:off x="7391400" y="4527550"/>
          <a:ext cx="2590800" cy="731520"/>
        </p:xfrm>
        <a:graphic>
          <a:graphicData uri="http://schemas.openxmlformats.org/drawingml/2006/table">
            <a:tbl>
              <a:tblPr/>
              <a:tblGrid>
                <a:gridCol w="914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GreatPrice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456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298531" name="Group 99"/>
          <p:cNvGraphicFramePr>
            <a:graphicFrameLocks noGrp="1"/>
          </p:cNvGraphicFramePr>
          <p:nvPr/>
        </p:nvGraphicFramePr>
        <p:xfrm>
          <a:off x="5105400" y="2105025"/>
          <a:ext cx="1752600" cy="1097280"/>
        </p:xfrm>
        <a:graphic>
          <a:graphicData uri="http://schemas.openxmlformats.org/drawingml/2006/table">
            <a:tbl>
              <a:tblPr/>
              <a:tblGrid>
                <a:gridCol w="838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456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cxnSp>
        <p:nvCxnSpPr>
          <p:cNvPr id="19496" name="AutoShape 101"/>
          <p:cNvCxnSpPr>
            <a:cxnSpLocks noChangeShapeType="1"/>
          </p:cNvCxnSpPr>
          <p:nvPr/>
        </p:nvCxnSpPr>
        <p:spPr bwMode="auto">
          <a:xfrm rot="-5400000">
            <a:off x="3574257" y="2964657"/>
            <a:ext cx="1843087" cy="1219200"/>
          </a:xfrm>
          <a:prstGeom prst="bentConnector2">
            <a:avLst/>
          </a:prstGeom>
          <a:noFill/>
          <a:ln w="38100">
            <a:solidFill>
              <a:srgbClr val="0000FF"/>
            </a:solidFill>
            <a:miter lim="800000"/>
            <a:headEnd/>
            <a:tailEnd type="triangle" w="med" len="med"/>
          </a:ln>
        </p:spPr>
      </p:cxnSp>
      <p:cxnSp>
        <p:nvCxnSpPr>
          <p:cNvPr id="19497" name="AutoShape 102"/>
          <p:cNvCxnSpPr>
            <a:cxnSpLocks noChangeShapeType="1"/>
          </p:cNvCxnSpPr>
          <p:nvPr/>
        </p:nvCxnSpPr>
        <p:spPr bwMode="auto">
          <a:xfrm>
            <a:off x="6858000" y="3017838"/>
            <a:ext cx="2286000" cy="1509712"/>
          </a:xfrm>
          <a:prstGeom prst="bentConnector2">
            <a:avLst/>
          </a:prstGeom>
          <a:noFill/>
          <a:ln w="38100">
            <a:solidFill>
              <a:srgbClr val="0000FF"/>
            </a:solidFill>
            <a:miter lim="800000"/>
            <a:headEnd type="triangle" w="med" len="med"/>
            <a:tailEnd/>
          </a:ln>
        </p:spPr>
      </p:cxnSp>
    </p:spTree>
    <p:extLst>
      <p:ext uri="{BB962C8B-B14F-4D97-AF65-F5344CB8AC3E}">
        <p14:creationId xmlns:p14="http://schemas.microsoft.com/office/powerpoint/2010/main" val="3358453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10731"/>
            <a:ext cx="10515600" cy="1325563"/>
          </a:xfrm>
        </p:spPr>
        <p:txBody>
          <a:bodyPr/>
          <a:lstStyle/>
          <a:p>
            <a:r>
              <a:rPr lang="en-US" dirty="0"/>
              <a:t>Issues for Query Processing</a:t>
            </a:r>
          </a:p>
        </p:txBody>
      </p:sp>
      <p:sp>
        <p:nvSpPr>
          <p:cNvPr id="20483" name="Rectangle 3"/>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Answering (Merge)</a:t>
            </a:r>
          </a:p>
        </p:txBody>
      </p:sp>
      <p:graphicFrame>
        <p:nvGraphicFramePr>
          <p:cNvPr id="1314820" name="Group 4"/>
          <p:cNvGraphicFramePr>
            <a:graphicFrameLocks noGrp="1"/>
          </p:cNvGraphicFramePr>
          <p:nvPr/>
        </p:nvGraphicFramePr>
        <p:xfrm>
          <a:off x="2209800" y="4527550"/>
          <a:ext cx="3200400" cy="731520"/>
        </p:xfrm>
        <a:graphic>
          <a:graphicData uri="http://schemas.openxmlformats.org/drawingml/2006/table">
            <a:tbl>
              <a:tblPr/>
              <a:tblGrid>
                <a:gridCol w="1120775">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14890" name="Group 74"/>
          <p:cNvGraphicFramePr>
            <a:graphicFrameLocks noGrp="1"/>
          </p:cNvGraphicFramePr>
          <p:nvPr/>
        </p:nvGraphicFramePr>
        <p:xfrm>
          <a:off x="6858000" y="4527550"/>
          <a:ext cx="3048000" cy="731520"/>
        </p:xfrm>
        <a:graphic>
          <a:graphicData uri="http://schemas.openxmlformats.org/drawingml/2006/table">
            <a:tbl>
              <a:tblPr/>
              <a:tblGrid>
                <a:gridCol w="914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2nd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14903" name="Group 87"/>
          <p:cNvGraphicFramePr>
            <a:graphicFrameLocks noGrp="1"/>
          </p:cNvGraphicFramePr>
          <p:nvPr/>
        </p:nvGraphicFramePr>
        <p:xfrm>
          <a:off x="3810000" y="2089150"/>
          <a:ext cx="44958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2nd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cxnSp>
        <p:nvCxnSpPr>
          <p:cNvPr id="20526" name="AutoShape 40"/>
          <p:cNvCxnSpPr>
            <a:cxnSpLocks noChangeShapeType="1"/>
          </p:cNvCxnSpPr>
          <p:nvPr/>
        </p:nvCxnSpPr>
        <p:spPr bwMode="auto">
          <a:xfrm flipV="1">
            <a:off x="2770188" y="2819400"/>
            <a:ext cx="1458912" cy="1708150"/>
          </a:xfrm>
          <a:prstGeom prst="straightConnector1">
            <a:avLst/>
          </a:prstGeom>
          <a:noFill/>
          <a:ln w="38100">
            <a:solidFill>
              <a:srgbClr val="0000FF"/>
            </a:solidFill>
            <a:round/>
            <a:headEnd/>
            <a:tailEnd type="triangle" w="med" len="med"/>
          </a:ln>
        </p:spPr>
      </p:cxnSp>
      <p:cxnSp>
        <p:nvCxnSpPr>
          <p:cNvPr id="20527" name="AutoShape 41"/>
          <p:cNvCxnSpPr>
            <a:cxnSpLocks noChangeShapeType="1"/>
          </p:cNvCxnSpPr>
          <p:nvPr/>
        </p:nvCxnSpPr>
        <p:spPr bwMode="auto">
          <a:xfrm>
            <a:off x="6819900" y="2819400"/>
            <a:ext cx="1562100" cy="1708150"/>
          </a:xfrm>
          <a:prstGeom prst="straightConnector1">
            <a:avLst/>
          </a:prstGeom>
          <a:noFill/>
          <a:ln w="38100">
            <a:solidFill>
              <a:srgbClr val="0000FF"/>
            </a:solidFill>
            <a:round/>
            <a:headEnd type="triangle" w="med" len="med"/>
            <a:tailEnd/>
          </a:ln>
        </p:spPr>
      </p:cxnSp>
      <p:cxnSp>
        <p:nvCxnSpPr>
          <p:cNvPr id="20528" name="AutoShape 72"/>
          <p:cNvCxnSpPr>
            <a:cxnSpLocks noChangeShapeType="1"/>
          </p:cNvCxnSpPr>
          <p:nvPr/>
        </p:nvCxnSpPr>
        <p:spPr bwMode="auto">
          <a:xfrm flipV="1">
            <a:off x="4370388" y="2819400"/>
            <a:ext cx="1116012" cy="1708150"/>
          </a:xfrm>
          <a:prstGeom prst="straightConnector1">
            <a:avLst/>
          </a:prstGeom>
          <a:noFill/>
          <a:ln w="38100">
            <a:solidFill>
              <a:srgbClr val="0000FF"/>
            </a:solidFill>
            <a:round/>
            <a:headEnd/>
            <a:tailEnd type="triangle" w="med" len="med"/>
          </a:ln>
        </p:spPr>
      </p:cxnSp>
      <p:cxnSp>
        <p:nvCxnSpPr>
          <p:cNvPr id="20529" name="AutoShape 79"/>
          <p:cNvCxnSpPr>
            <a:cxnSpLocks noChangeShapeType="1"/>
          </p:cNvCxnSpPr>
          <p:nvPr/>
        </p:nvCxnSpPr>
        <p:spPr bwMode="auto">
          <a:xfrm>
            <a:off x="7810500" y="2819400"/>
            <a:ext cx="1638300" cy="1708150"/>
          </a:xfrm>
          <a:prstGeom prst="straightConnector1">
            <a:avLst/>
          </a:prstGeom>
          <a:noFill/>
          <a:ln w="38100">
            <a:solidFill>
              <a:srgbClr val="0000FF"/>
            </a:solidFill>
            <a:round/>
            <a:headEnd type="triangle" w="med" len="med"/>
            <a:tailEnd/>
          </a:ln>
        </p:spPr>
      </p:cxnSp>
      <p:sp>
        <p:nvSpPr>
          <p:cNvPr id="1314904" name="Rectangle 88"/>
          <p:cNvSpPr>
            <a:spLocks noChangeArrowheads="1"/>
          </p:cNvSpPr>
          <p:nvPr/>
        </p:nvSpPr>
        <p:spPr bwMode="auto">
          <a:xfrm>
            <a:off x="1828800" y="1905000"/>
            <a:ext cx="1219200" cy="762000"/>
          </a:xfrm>
          <a:prstGeom prst="rect">
            <a:avLst/>
          </a:prstGeom>
          <a:noFill/>
          <a:ln w="9525">
            <a:noFill/>
            <a:miter lim="800000"/>
            <a:headEnd/>
            <a:tailEnd/>
          </a:ln>
        </p:spPr>
        <p:txBody>
          <a:bodyPr lIns="92075" tIns="46038" rIns="92075" bIns="46038"/>
          <a:lstStyle/>
          <a:p>
            <a:pPr marL="342900" indent="-342900" algn="r">
              <a:spcBef>
                <a:spcPct val="20000"/>
              </a:spcBef>
              <a:buClr>
                <a:srgbClr val="969696"/>
              </a:buClr>
            </a:pPr>
            <a:r>
              <a:rPr kumimoji="1" lang="en-US" b="1">
                <a:solidFill>
                  <a:srgbClr val="292929"/>
                </a:solidFill>
              </a:rPr>
              <a:t>Primary</a:t>
            </a:r>
          </a:p>
          <a:p>
            <a:pPr marL="342900" indent="-342900" algn="r">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1314906" name="AutoShape 90"/>
          <p:cNvCxnSpPr>
            <a:cxnSpLocks noChangeShapeType="1"/>
          </p:cNvCxnSpPr>
          <p:nvPr/>
        </p:nvCxnSpPr>
        <p:spPr bwMode="auto">
          <a:xfrm>
            <a:off x="3048000" y="2286000"/>
            <a:ext cx="762000" cy="1588"/>
          </a:xfrm>
          <a:prstGeom prst="straightConnector1">
            <a:avLst/>
          </a:prstGeom>
          <a:noFill/>
          <a:ln w="38100">
            <a:solidFill>
              <a:srgbClr val="FF0000"/>
            </a:solidFill>
            <a:round/>
            <a:headEnd/>
            <a:tailEnd type="triangle" w="med" len="med"/>
          </a:ln>
        </p:spPr>
      </p:cxnSp>
      <p:graphicFrame>
        <p:nvGraphicFramePr>
          <p:cNvPr id="1314925" name="Group 109"/>
          <p:cNvGraphicFramePr>
            <a:graphicFrameLocks noGrp="1"/>
          </p:cNvGraphicFramePr>
          <p:nvPr/>
        </p:nvGraphicFramePr>
        <p:xfrm>
          <a:off x="3810000" y="2089150"/>
          <a:ext cx="44958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2nd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314926" name="Rectangle 110"/>
          <p:cNvSpPr>
            <a:spLocks noChangeArrowheads="1"/>
          </p:cNvSpPr>
          <p:nvPr/>
        </p:nvSpPr>
        <p:spPr bwMode="auto">
          <a:xfrm>
            <a:off x="2163763" y="5791200"/>
            <a:ext cx="1219200" cy="76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b="1">
                <a:solidFill>
                  <a:srgbClr val="292929"/>
                </a:solidFill>
              </a:rPr>
              <a:t>Primary</a:t>
            </a:r>
          </a:p>
          <a:p>
            <a:pPr marL="342900" indent="-342900">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1314927" name="AutoShape 111"/>
          <p:cNvCxnSpPr>
            <a:cxnSpLocks noChangeShapeType="1"/>
            <a:stCxn id="1314926" idx="0"/>
          </p:cNvCxnSpPr>
          <p:nvPr/>
        </p:nvCxnSpPr>
        <p:spPr bwMode="auto">
          <a:xfrm flipH="1" flipV="1">
            <a:off x="2770189" y="5257800"/>
            <a:ext cx="3175" cy="533400"/>
          </a:xfrm>
          <a:prstGeom prst="straightConnector1">
            <a:avLst/>
          </a:prstGeom>
          <a:noFill/>
          <a:ln w="38100">
            <a:solidFill>
              <a:srgbClr val="FF0000"/>
            </a:solidFill>
            <a:round/>
            <a:headEnd/>
            <a:tailEnd type="triangle" w="med" len="med"/>
          </a:ln>
        </p:spPr>
      </p:cxnSp>
      <p:sp>
        <p:nvSpPr>
          <p:cNvPr id="1314928" name="Rectangle 112"/>
          <p:cNvSpPr>
            <a:spLocks noChangeArrowheads="1"/>
          </p:cNvSpPr>
          <p:nvPr/>
        </p:nvSpPr>
        <p:spPr bwMode="auto">
          <a:xfrm>
            <a:off x="6705600" y="5791200"/>
            <a:ext cx="1219200" cy="76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b="1">
                <a:solidFill>
                  <a:srgbClr val="292929"/>
                </a:solidFill>
              </a:rPr>
              <a:t>Primary</a:t>
            </a:r>
          </a:p>
          <a:p>
            <a:pPr marL="342900" indent="-342900">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1314929" name="AutoShape 113"/>
          <p:cNvCxnSpPr>
            <a:cxnSpLocks noChangeShapeType="1"/>
            <a:stCxn id="1314928" idx="0"/>
          </p:cNvCxnSpPr>
          <p:nvPr/>
        </p:nvCxnSpPr>
        <p:spPr bwMode="auto">
          <a:xfrm flipH="1" flipV="1">
            <a:off x="7312026" y="5257800"/>
            <a:ext cx="3175" cy="533400"/>
          </a:xfrm>
          <a:prstGeom prst="straightConnector1">
            <a:avLst/>
          </a:prstGeom>
          <a:noFill/>
          <a:ln w="38100">
            <a:solidFill>
              <a:srgbClr val="FF0000"/>
            </a:solidFill>
            <a:round/>
            <a:headEnd/>
            <a:tailEnd type="triangle" w="med" len="med"/>
          </a:ln>
        </p:spPr>
      </p:cxnSp>
    </p:spTree>
    <p:extLst>
      <p:ext uri="{BB962C8B-B14F-4D97-AF65-F5344CB8AC3E}">
        <p14:creationId xmlns:p14="http://schemas.microsoft.com/office/powerpoint/2010/main" val="403944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49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49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149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49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49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49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14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904" grpId="0"/>
      <p:bldP spid="1314926" grpId="0"/>
      <p:bldP spid="13149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12351"/>
            <a:ext cx="10515600" cy="1325563"/>
          </a:xfrm>
        </p:spPr>
        <p:txBody>
          <a:bodyPr/>
          <a:lstStyle/>
          <a:p>
            <a:r>
              <a:rPr lang="en-US" dirty="0"/>
              <a:t>Issues for Query Processing</a:t>
            </a:r>
          </a:p>
        </p:txBody>
      </p:sp>
      <p:sp>
        <p:nvSpPr>
          <p:cNvPr id="21507" name="Rectangle 3"/>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Answering (Inconsistencies)</a:t>
            </a:r>
          </a:p>
        </p:txBody>
      </p:sp>
      <p:graphicFrame>
        <p:nvGraphicFramePr>
          <p:cNvPr id="1315959" name="Group 119"/>
          <p:cNvGraphicFramePr>
            <a:graphicFrameLocks noGrp="1"/>
          </p:cNvGraphicFramePr>
          <p:nvPr/>
        </p:nvGraphicFramePr>
        <p:xfrm>
          <a:off x="2209800" y="4527550"/>
          <a:ext cx="3810000" cy="731520"/>
        </p:xfrm>
        <a:graphic>
          <a:graphicData uri="http://schemas.openxmlformats.org/drawingml/2006/table">
            <a:tbl>
              <a:tblPr/>
              <a:tblGrid>
                <a:gridCol w="10668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15893" name="Group 53"/>
          <p:cNvGraphicFramePr>
            <a:graphicFrameLocks noGrp="1"/>
          </p:cNvGraphicFramePr>
          <p:nvPr/>
        </p:nvGraphicFramePr>
        <p:xfrm>
          <a:off x="6858000" y="4527550"/>
          <a:ext cx="3048000" cy="731520"/>
        </p:xfrm>
        <a:graphic>
          <a:graphicData uri="http://schemas.openxmlformats.org/drawingml/2006/table">
            <a:tbl>
              <a:tblPr/>
              <a:tblGrid>
                <a:gridCol w="914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2nd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15965" name="Group 125"/>
          <p:cNvGraphicFramePr>
            <a:graphicFrameLocks noGrp="1"/>
          </p:cNvGraphicFramePr>
          <p:nvPr/>
        </p:nvGraphicFramePr>
        <p:xfrm>
          <a:off x="3810000" y="2089150"/>
          <a:ext cx="44958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endParaRPr kumimoji="1" lang="en-US" sz="1800" b="0" i="0" u="none" strike="noStrike" cap="none" normalizeH="0" baseline="0">
                        <a:ln>
                          <a:noFill/>
                        </a:ln>
                        <a:solidFill>
                          <a:srgbClr val="292929"/>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cxnSp>
        <p:nvCxnSpPr>
          <p:cNvPr id="21553" name="AutoShape 84"/>
          <p:cNvCxnSpPr>
            <a:cxnSpLocks noChangeShapeType="1"/>
          </p:cNvCxnSpPr>
          <p:nvPr/>
        </p:nvCxnSpPr>
        <p:spPr bwMode="auto">
          <a:xfrm flipV="1">
            <a:off x="2743200" y="2819400"/>
            <a:ext cx="1485900" cy="1708150"/>
          </a:xfrm>
          <a:prstGeom prst="straightConnector1">
            <a:avLst/>
          </a:prstGeom>
          <a:noFill/>
          <a:ln w="38100">
            <a:solidFill>
              <a:srgbClr val="0000FF"/>
            </a:solidFill>
            <a:round/>
            <a:headEnd/>
            <a:tailEnd type="triangle" w="med" len="med"/>
          </a:ln>
        </p:spPr>
      </p:cxnSp>
      <p:cxnSp>
        <p:nvCxnSpPr>
          <p:cNvPr id="1315925" name="AutoShape 85"/>
          <p:cNvCxnSpPr>
            <a:cxnSpLocks noChangeShapeType="1"/>
          </p:cNvCxnSpPr>
          <p:nvPr/>
        </p:nvCxnSpPr>
        <p:spPr bwMode="auto">
          <a:xfrm>
            <a:off x="6819900" y="2819400"/>
            <a:ext cx="1562100" cy="1708150"/>
          </a:xfrm>
          <a:prstGeom prst="straightConnector1">
            <a:avLst/>
          </a:prstGeom>
          <a:noFill/>
          <a:ln w="38100">
            <a:solidFill>
              <a:srgbClr val="0000FF"/>
            </a:solidFill>
            <a:round/>
            <a:headEnd type="triangle" w="med" len="med"/>
            <a:tailEnd/>
          </a:ln>
        </p:spPr>
      </p:cxnSp>
      <p:cxnSp>
        <p:nvCxnSpPr>
          <p:cNvPr id="21555" name="AutoShape 86"/>
          <p:cNvCxnSpPr>
            <a:cxnSpLocks noChangeShapeType="1"/>
          </p:cNvCxnSpPr>
          <p:nvPr/>
        </p:nvCxnSpPr>
        <p:spPr bwMode="auto">
          <a:xfrm flipV="1">
            <a:off x="4267200" y="2819400"/>
            <a:ext cx="1219200" cy="1676400"/>
          </a:xfrm>
          <a:prstGeom prst="straightConnector1">
            <a:avLst/>
          </a:prstGeom>
          <a:noFill/>
          <a:ln w="38100">
            <a:solidFill>
              <a:srgbClr val="0000FF"/>
            </a:solidFill>
            <a:round/>
            <a:headEnd/>
            <a:tailEnd type="triangle" w="med" len="med"/>
          </a:ln>
        </p:spPr>
      </p:cxnSp>
      <p:cxnSp>
        <p:nvCxnSpPr>
          <p:cNvPr id="21556" name="AutoShape 87"/>
          <p:cNvCxnSpPr>
            <a:cxnSpLocks noChangeShapeType="1"/>
          </p:cNvCxnSpPr>
          <p:nvPr/>
        </p:nvCxnSpPr>
        <p:spPr bwMode="auto">
          <a:xfrm>
            <a:off x="7810500" y="2819400"/>
            <a:ext cx="1638300" cy="1708150"/>
          </a:xfrm>
          <a:prstGeom prst="straightConnector1">
            <a:avLst/>
          </a:prstGeom>
          <a:noFill/>
          <a:ln w="38100">
            <a:solidFill>
              <a:srgbClr val="0000FF"/>
            </a:solidFill>
            <a:round/>
            <a:headEnd type="triangle" w="med" len="med"/>
            <a:tailEnd/>
          </a:ln>
        </p:spPr>
      </p:cxnSp>
      <p:sp>
        <p:nvSpPr>
          <p:cNvPr id="21557" name="Rectangle 88"/>
          <p:cNvSpPr>
            <a:spLocks noChangeArrowheads="1"/>
          </p:cNvSpPr>
          <p:nvPr/>
        </p:nvSpPr>
        <p:spPr bwMode="auto">
          <a:xfrm>
            <a:off x="1828800" y="1905000"/>
            <a:ext cx="1219200" cy="762000"/>
          </a:xfrm>
          <a:prstGeom prst="rect">
            <a:avLst/>
          </a:prstGeom>
          <a:noFill/>
          <a:ln w="9525">
            <a:noFill/>
            <a:miter lim="800000"/>
            <a:headEnd/>
            <a:tailEnd/>
          </a:ln>
        </p:spPr>
        <p:txBody>
          <a:bodyPr lIns="92075" tIns="46038" rIns="92075" bIns="46038"/>
          <a:lstStyle/>
          <a:p>
            <a:pPr marL="342900" indent="-342900" algn="r">
              <a:spcBef>
                <a:spcPct val="20000"/>
              </a:spcBef>
              <a:buClr>
                <a:srgbClr val="969696"/>
              </a:buClr>
            </a:pPr>
            <a:r>
              <a:rPr kumimoji="1" lang="en-US" b="1">
                <a:solidFill>
                  <a:srgbClr val="292929"/>
                </a:solidFill>
              </a:rPr>
              <a:t>Primary</a:t>
            </a:r>
          </a:p>
          <a:p>
            <a:pPr marL="342900" indent="-342900" algn="r">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21558" name="AutoShape 89"/>
          <p:cNvCxnSpPr>
            <a:cxnSpLocks noChangeShapeType="1"/>
          </p:cNvCxnSpPr>
          <p:nvPr/>
        </p:nvCxnSpPr>
        <p:spPr bwMode="auto">
          <a:xfrm>
            <a:off x="3048000" y="2286000"/>
            <a:ext cx="762000" cy="1588"/>
          </a:xfrm>
          <a:prstGeom prst="straightConnector1">
            <a:avLst/>
          </a:prstGeom>
          <a:noFill/>
          <a:ln w="38100">
            <a:solidFill>
              <a:srgbClr val="FF0000"/>
            </a:solidFill>
            <a:round/>
            <a:headEnd/>
            <a:tailEnd type="triangle" w="med" len="med"/>
          </a:ln>
        </p:spPr>
      </p:cxnSp>
      <p:graphicFrame>
        <p:nvGraphicFramePr>
          <p:cNvPr id="1315930" name="Group 90"/>
          <p:cNvGraphicFramePr>
            <a:graphicFrameLocks noGrp="1"/>
          </p:cNvGraphicFramePr>
          <p:nvPr/>
        </p:nvGraphicFramePr>
        <p:xfrm>
          <a:off x="3810000" y="2089150"/>
          <a:ext cx="44958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1" i="0" u="none" strike="noStrike" cap="none" normalizeH="0" baseline="0">
                          <a:ln>
                            <a:noFill/>
                          </a:ln>
                          <a:solidFill>
                            <a:srgbClr val="FF0000"/>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cxnSp>
        <p:nvCxnSpPr>
          <p:cNvPr id="1315960" name="AutoShape 120"/>
          <p:cNvCxnSpPr>
            <a:cxnSpLocks noChangeShapeType="1"/>
          </p:cNvCxnSpPr>
          <p:nvPr/>
        </p:nvCxnSpPr>
        <p:spPr bwMode="auto">
          <a:xfrm flipV="1">
            <a:off x="5486400" y="2819400"/>
            <a:ext cx="1333500" cy="1708150"/>
          </a:xfrm>
          <a:prstGeom prst="straightConnector1">
            <a:avLst/>
          </a:prstGeom>
          <a:noFill/>
          <a:ln w="38100">
            <a:solidFill>
              <a:srgbClr val="0000FF"/>
            </a:solidFill>
            <a:round/>
            <a:headEnd/>
            <a:tailEnd type="triangle" w="med" len="med"/>
          </a:ln>
        </p:spPr>
      </p:cxnSp>
      <p:sp>
        <p:nvSpPr>
          <p:cNvPr id="21577" name="Rectangle 121"/>
          <p:cNvSpPr>
            <a:spLocks noChangeArrowheads="1"/>
          </p:cNvSpPr>
          <p:nvPr/>
        </p:nvSpPr>
        <p:spPr bwMode="auto">
          <a:xfrm>
            <a:off x="2163763" y="5791200"/>
            <a:ext cx="1219200" cy="76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b="1">
                <a:solidFill>
                  <a:srgbClr val="292929"/>
                </a:solidFill>
              </a:rPr>
              <a:t>Primary</a:t>
            </a:r>
          </a:p>
          <a:p>
            <a:pPr marL="342900" indent="-342900">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21578" name="AutoShape 122"/>
          <p:cNvCxnSpPr>
            <a:cxnSpLocks noChangeShapeType="1"/>
            <a:stCxn id="21577" idx="0"/>
          </p:cNvCxnSpPr>
          <p:nvPr/>
        </p:nvCxnSpPr>
        <p:spPr bwMode="auto">
          <a:xfrm flipH="1" flipV="1">
            <a:off x="2770189" y="5257800"/>
            <a:ext cx="3175" cy="533400"/>
          </a:xfrm>
          <a:prstGeom prst="straightConnector1">
            <a:avLst/>
          </a:prstGeom>
          <a:noFill/>
          <a:ln w="38100">
            <a:solidFill>
              <a:srgbClr val="FF0000"/>
            </a:solidFill>
            <a:round/>
            <a:headEnd/>
            <a:tailEnd type="triangle" w="med" len="med"/>
          </a:ln>
        </p:spPr>
      </p:cxnSp>
      <p:sp>
        <p:nvSpPr>
          <p:cNvPr id="21579" name="Rectangle 123"/>
          <p:cNvSpPr>
            <a:spLocks noChangeArrowheads="1"/>
          </p:cNvSpPr>
          <p:nvPr/>
        </p:nvSpPr>
        <p:spPr bwMode="auto">
          <a:xfrm>
            <a:off x="6705600" y="5791200"/>
            <a:ext cx="1219200" cy="76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b="1">
                <a:solidFill>
                  <a:srgbClr val="292929"/>
                </a:solidFill>
              </a:rPr>
              <a:t>Primary</a:t>
            </a:r>
          </a:p>
          <a:p>
            <a:pPr marL="342900" indent="-342900">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21580" name="AutoShape 124"/>
          <p:cNvCxnSpPr>
            <a:cxnSpLocks noChangeShapeType="1"/>
            <a:stCxn id="21579" idx="0"/>
          </p:cNvCxnSpPr>
          <p:nvPr/>
        </p:nvCxnSpPr>
        <p:spPr bwMode="auto">
          <a:xfrm flipH="1" flipV="1">
            <a:off x="7312026" y="5257800"/>
            <a:ext cx="3175" cy="533400"/>
          </a:xfrm>
          <a:prstGeom prst="straightConnector1">
            <a:avLst/>
          </a:prstGeom>
          <a:noFill/>
          <a:ln w="38100">
            <a:solidFill>
              <a:srgbClr val="FF0000"/>
            </a:solidFill>
            <a:round/>
            <a:headEnd/>
            <a:tailEnd type="triangle" w="med" len="med"/>
          </a:ln>
        </p:spPr>
      </p:cxnSp>
    </p:spTree>
    <p:extLst>
      <p:ext uri="{BB962C8B-B14F-4D97-AF65-F5344CB8AC3E}">
        <p14:creationId xmlns:p14="http://schemas.microsoft.com/office/powerpoint/2010/main" val="318559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59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59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5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AB651-7AE9-6247-BC8F-CD584A268C60}"/>
              </a:ext>
            </a:extLst>
          </p:cNvPr>
          <p:cNvSpPr>
            <a:spLocks noGrp="1"/>
          </p:cNvSpPr>
          <p:nvPr>
            <p:ph type="title"/>
          </p:nvPr>
        </p:nvSpPr>
        <p:spPr/>
        <p:txBody>
          <a:bodyPr/>
          <a:lstStyle/>
          <a:p>
            <a:r>
              <a:rPr lang="en-US" dirty="0"/>
              <a:t>Mappings</a:t>
            </a:r>
          </a:p>
        </p:txBody>
      </p:sp>
      <p:sp>
        <p:nvSpPr>
          <p:cNvPr id="5" name="Text Placeholder 4">
            <a:extLst>
              <a:ext uri="{FF2B5EF4-FFF2-40B4-BE49-F238E27FC236}">
                <a16:creationId xmlns:a16="http://schemas.microsoft.com/office/drawing/2014/main" id="{238E25E1-69AC-6A4C-84B7-59508FC73D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9726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a:extLst>
              <a:ext uri="{FF2B5EF4-FFF2-40B4-BE49-F238E27FC236}">
                <a16:creationId xmlns:a16="http://schemas.microsoft.com/office/drawing/2014/main" id="{C80D6B6A-8ED2-3E43-8C83-56DDC1C40C06}"/>
              </a:ext>
            </a:extLst>
          </p:cNvPr>
          <p:cNvSpPr>
            <a:spLocks noGrp="1"/>
          </p:cNvSpPr>
          <p:nvPr>
            <p:ph type="sldNum" sz="quarter" idx="10"/>
          </p:nvPr>
        </p:nvSpPr>
        <p:spPr bwMode="auto">
          <a:xfrm>
            <a:off x="8229600" y="6594475"/>
            <a:ext cx="914400" cy="263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3</a:t>
            </a:fld>
            <a:endParaRPr lang="en-US" altLang="en-US" sz="1200" i="0">
              <a:solidFill>
                <a:srgbClr val="0E2135"/>
              </a:solidFill>
            </a:endParaRPr>
          </a:p>
        </p:txBody>
      </p:sp>
      <p:sp>
        <p:nvSpPr>
          <p:cNvPr id="19458" name="Rectangle 2">
            <a:extLst>
              <a:ext uri="{FF2B5EF4-FFF2-40B4-BE49-F238E27FC236}">
                <a16:creationId xmlns:a16="http://schemas.microsoft.com/office/drawing/2014/main" id="{DB1788CC-3839-D94B-A6BD-22DE66D24652}"/>
              </a:ext>
            </a:extLst>
          </p:cNvPr>
          <p:cNvSpPr>
            <a:spLocks noGrp="1" noChangeArrowheads="1"/>
          </p:cNvSpPr>
          <p:nvPr>
            <p:ph type="title"/>
          </p:nvPr>
        </p:nvSpPr>
        <p:spPr>
          <a:xfrm>
            <a:off x="618744" y="27114"/>
            <a:ext cx="10515600" cy="1325563"/>
          </a:xfrm>
        </p:spPr>
        <p:txBody>
          <a:bodyPr/>
          <a:lstStyle/>
          <a:p>
            <a:pPr eaLnBrk="1" hangingPunct="1"/>
            <a:r>
              <a:rPr lang="en-US" altLang="en-US" dirty="0">
                <a:ea typeface="ＭＳ Ｐゴシック" panose="020B0600070205080204" pitchFamily="34" charset="-128"/>
              </a:rPr>
              <a:t>Introduction</a:t>
            </a:r>
          </a:p>
        </p:txBody>
      </p:sp>
      <p:sp>
        <p:nvSpPr>
          <p:cNvPr id="19459" name="Rectangle 3">
            <a:extLst>
              <a:ext uri="{FF2B5EF4-FFF2-40B4-BE49-F238E27FC236}">
                <a16:creationId xmlns:a16="http://schemas.microsoft.com/office/drawing/2014/main" id="{8F6D5903-AD50-554E-878E-90251C41A267}"/>
              </a:ext>
            </a:extLst>
          </p:cNvPr>
          <p:cNvSpPr>
            <a:spLocks noGrp="1" noChangeArrowheads="1"/>
          </p:cNvSpPr>
          <p:nvPr>
            <p:ph type="body" idx="1"/>
          </p:nvPr>
        </p:nvSpPr>
        <p:spPr>
          <a:xfrm>
            <a:off x="838200" y="1341120"/>
            <a:ext cx="10866120" cy="5151755"/>
          </a:xfrm>
        </p:spPr>
        <p:txBody>
          <a:bodyPr>
            <a:normAutofit lnSpcReduction="10000"/>
          </a:bodyPr>
          <a:lstStyle/>
          <a:p>
            <a:pPr eaLnBrk="1" hangingPunct="1"/>
            <a:r>
              <a:rPr lang="en-US" altLang="en-US" sz="2400" dirty="0">
                <a:ea typeface="ＭＳ Ｐゴシック" panose="020B0600070205080204" pitchFamily="34" charset="-128"/>
              </a:rPr>
              <a:t>Organizations use databases: mainframes, workstations, servers</a:t>
            </a:r>
          </a:p>
          <a:p>
            <a:pPr lvl="1" eaLnBrk="1" hangingPunct="1"/>
            <a:r>
              <a:rPr lang="en-US" altLang="en-US" sz="2000" dirty="0">
                <a:ea typeface="Arial" panose="020B0604020202020204" pitchFamily="34" charset="0"/>
              </a:rPr>
              <a:t>Built from scratch each time… usually</a:t>
            </a:r>
          </a:p>
          <a:p>
            <a:pPr lvl="1" eaLnBrk="1" hangingPunct="1"/>
            <a:r>
              <a:rPr lang="en-US" altLang="en-US" sz="2000" dirty="0">
                <a:ea typeface="Arial" panose="020B0604020202020204" pitchFamily="34" charset="0"/>
              </a:rPr>
              <a:t>Many models of the same object</a:t>
            </a:r>
          </a:p>
          <a:p>
            <a:pPr eaLnBrk="1" hangingPunct="1"/>
            <a:r>
              <a:rPr lang="en-US" altLang="en-US" sz="2400" dirty="0">
                <a:ea typeface="ＭＳ Ｐゴシック" panose="020B0600070205080204" pitchFamily="34" charset="-128"/>
              </a:rPr>
              <a:t>Need for information sharing across databases</a:t>
            </a:r>
          </a:p>
          <a:p>
            <a:pPr lvl="1" eaLnBrk="1" hangingPunct="1"/>
            <a:r>
              <a:rPr lang="en-US" altLang="en-US" sz="2000" dirty="0">
                <a:ea typeface="Arial" panose="020B0604020202020204" pitchFamily="34" charset="0"/>
              </a:rPr>
              <a:t>Exploit advances in distributed computing and networking</a:t>
            </a:r>
          </a:p>
          <a:p>
            <a:pPr eaLnBrk="1" hangingPunct="1"/>
            <a:r>
              <a:rPr lang="en-US" altLang="en-US" sz="2400" dirty="0">
                <a:ea typeface="ＭＳ Ｐゴシック" panose="020B0600070205080204" pitchFamily="34" charset="-128"/>
              </a:rPr>
              <a:t>Fact: Databases are managed by different persons</a:t>
            </a:r>
          </a:p>
          <a:p>
            <a:pPr eaLnBrk="1" hangingPunct="1"/>
            <a:r>
              <a:rPr lang="en-US" altLang="en-US" sz="2400" dirty="0">
                <a:ea typeface="ＭＳ Ｐゴシック" panose="020B0600070205080204" pitchFamily="34" charset="-128"/>
              </a:rPr>
              <a:t>Challenge 1: Provide uniform access to the users</a:t>
            </a:r>
          </a:p>
          <a:p>
            <a:pPr eaLnBrk="1" hangingPunct="1"/>
            <a:r>
              <a:rPr lang="en-US" altLang="en-US" sz="2400" dirty="0">
                <a:ea typeface="ＭＳ Ｐゴシック" panose="020B0600070205080204" pitchFamily="34" charset="-128"/>
              </a:rPr>
              <a:t>Challenge 2: Allows DB to interoperate but …</a:t>
            </a:r>
          </a:p>
          <a:p>
            <a:pPr lvl="1" eaLnBrk="1" hangingPunct="1"/>
            <a:r>
              <a:rPr lang="en-US" altLang="en-US" sz="2000" dirty="0">
                <a:ea typeface="Arial" panose="020B0604020202020204" pitchFamily="34" charset="0"/>
              </a:rPr>
              <a:t>Autonomous</a:t>
            </a:r>
          </a:p>
          <a:p>
            <a:pPr lvl="1" eaLnBrk="1" hangingPunct="1"/>
            <a:r>
              <a:rPr lang="en-US" altLang="en-US" sz="2000" dirty="0">
                <a:ea typeface="Arial" panose="020B0604020202020204" pitchFamily="34" charset="0"/>
              </a:rPr>
              <a:t>Different OS, data models</a:t>
            </a:r>
          </a:p>
          <a:p>
            <a:pPr lvl="1" eaLnBrk="1" hangingPunct="1"/>
            <a:r>
              <a:rPr lang="en-US" altLang="en-US" sz="2000" dirty="0">
                <a:ea typeface="Arial" panose="020B0604020202020204" pitchFamily="34" charset="0"/>
              </a:rPr>
              <a:t>Different purposes</a:t>
            </a:r>
          </a:p>
          <a:p>
            <a:pPr lvl="1" eaLnBrk="1" hangingPunct="1"/>
            <a:r>
              <a:rPr lang="en-US" altLang="en-US" sz="2000" dirty="0">
                <a:ea typeface="Arial" panose="020B0604020202020204" pitchFamily="34" charset="0"/>
              </a:rPr>
              <a:t>Different data modeling</a:t>
            </a:r>
          </a:p>
          <a:p>
            <a:pPr lvl="1" eaLnBrk="1" hangingPunct="1"/>
            <a:r>
              <a:rPr lang="en-US" altLang="en-US" sz="2000" dirty="0">
                <a:ea typeface="Arial" panose="020B0604020202020204" pitchFamily="34" charset="0"/>
              </a:rPr>
              <a:t>Different data formats</a:t>
            </a:r>
          </a:p>
          <a:p>
            <a:pPr lvl="1" eaLnBrk="1" hangingPunct="1"/>
            <a:r>
              <a:rPr lang="en-US" altLang="en-US" sz="2000" dirty="0">
                <a:ea typeface="Arial" panose="020B0604020202020204" pitchFamily="34" charset="0"/>
              </a:rPr>
              <a:t>Different access and communication protocols</a:t>
            </a:r>
          </a:p>
        </p:txBody>
      </p:sp>
    </p:spTree>
    <p:extLst>
      <p:ext uri="{BB962C8B-B14F-4D97-AF65-F5344CB8AC3E}">
        <p14:creationId xmlns:p14="http://schemas.microsoft.com/office/powerpoint/2010/main" val="2254142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Virtual Integration Architecture</a:t>
            </a:r>
          </a:p>
        </p:txBody>
      </p:sp>
      <p:sp>
        <p:nvSpPr>
          <p:cNvPr id="4099" name="Rectangle 3"/>
          <p:cNvSpPr>
            <a:spLocks noGrp="1" noChangeArrowheads="1"/>
          </p:cNvSpPr>
          <p:nvPr>
            <p:ph type="body" idx="1"/>
          </p:nvPr>
        </p:nvSpPr>
        <p:spPr/>
        <p:txBody>
          <a:bodyPr/>
          <a:lstStyle/>
          <a:p>
            <a:r>
              <a:rPr lang="en-US"/>
              <a:t>Leave the data in the sources</a:t>
            </a:r>
          </a:p>
          <a:p>
            <a:r>
              <a:rPr lang="en-US"/>
              <a:t>When a query comes in:</a:t>
            </a:r>
          </a:p>
          <a:p>
            <a:pPr lvl="1"/>
            <a:r>
              <a:rPr lang="en-US"/>
              <a:t>Determine the relevant sources to the query</a:t>
            </a:r>
          </a:p>
          <a:p>
            <a:pPr lvl="1"/>
            <a:r>
              <a:rPr lang="en-US"/>
              <a:t>Break down the query into sub-queries for the sources</a:t>
            </a:r>
          </a:p>
          <a:p>
            <a:pPr lvl="1"/>
            <a:r>
              <a:rPr lang="en-US"/>
              <a:t>Get the answers from the sources, filter them if needed and combine them appropriately</a:t>
            </a:r>
          </a:p>
          <a:p>
            <a:r>
              <a:rPr lang="en-US"/>
              <a:t>Data is fresh</a:t>
            </a:r>
          </a:p>
          <a:p>
            <a:r>
              <a:rPr lang="en-US"/>
              <a:t>Otherwise known as</a:t>
            </a:r>
          </a:p>
          <a:p>
            <a:pPr>
              <a:buFontTx/>
              <a:buNone/>
            </a:pPr>
            <a:r>
              <a:rPr lang="en-US" b="1"/>
              <a:t>			On Demand Integration</a:t>
            </a:r>
          </a:p>
        </p:txBody>
      </p:sp>
    </p:spTree>
    <p:extLst>
      <p:ext uri="{BB962C8B-B14F-4D97-AF65-F5344CB8AC3E}">
        <p14:creationId xmlns:p14="http://schemas.microsoft.com/office/powerpoint/2010/main" val="2905468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noChangeArrowheads="1"/>
          </p:cNvSpPr>
          <p:nvPr/>
        </p:nvSpPr>
        <p:spPr bwMode="auto">
          <a:xfrm>
            <a:off x="4648200" y="2795960"/>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5123" name="AutoShape 73"/>
          <p:cNvSpPr>
            <a:spLocks noChangeArrowheads="1"/>
          </p:cNvSpPr>
          <p:nvPr/>
        </p:nvSpPr>
        <p:spPr bwMode="auto">
          <a:xfrm>
            <a:off x="6324600" y="2948360"/>
            <a:ext cx="1600200" cy="9144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5124" name="AutoShape 72"/>
          <p:cNvSpPr>
            <a:spLocks noChangeArrowheads="1"/>
          </p:cNvSpPr>
          <p:nvPr/>
        </p:nvSpPr>
        <p:spPr bwMode="auto">
          <a:xfrm>
            <a:off x="5715000" y="5234360"/>
            <a:ext cx="1981200" cy="1143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5125" name="AutoShape 71"/>
          <p:cNvSpPr>
            <a:spLocks noChangeArrowheads="1"/>
          </p:cNvSpPr>
          <p:nvPr/>
        </p:nvSpPr>
        <p:spPr bwMode="auto">
          <a:xfrm>
            <a:off x="3657600" y="5234360"/>
            <a:ext cx="1981200" cy="1143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5126" name="Rectangle 3"/>
          <p:cNvSpPr>
            <a:spLocks noGrp="1" noChangeArrowheads="1"/>
          </p:cNvSpPr>
          <p:nvPr>
            <p:ph type="title"/>
          </p:nvPr>
        </p:nvSpPr>
        <p:spPr>
          <a:xfrm>
            <a:off x="838200" y="-422"/>
            <a:ext cx="10515600" cy="1325563"/>
          </a:xfrm>
        </p:spPr>
        <p:txBody>
          <a:bodyPr/>
          <a:lstStyle/>
          <a:p>
            <a:r>
              <a:rPr lang="en-US" dirty="0"/>
              <a:t>Virtual Integration Architecture</a:t>
            </a:r>
          </a:p>
        </p:txBody>
      </p:sp>
      <p:sp>
        <p:nvSpPr>
          <p:cNvPr id="5127" name="AutoShape 4"/>
          <p:cNvSpPr>
            <a:spLocks noChangeArrowheads="1"/>
          </p:cNvSpPr>
          <p:nvPr/>
        </p:nvSpPr>
        <p:spPr bwMode="auto">
          <a:xfrm>
            <a:off x="59436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5128" name="AutoShape 5"/>
          <p:cNvSpPr>
            <a:spLocks noChangeArrowheads="1"/>
          </p:cNvSpPr>
          <p:nvPr/>
        </p:nvSpPr>
        <p:spPr bwMode="auto">
          <a:xfrm>
            <a:off x="38862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5129" name="AutoShape 6"/>
          <p:cNvSpPr>
            <a:spLocks noChangeArrowheads="1"/>
          </p:cNvSpPr>
          <p:nvPr/>
        </p:nvSpPr>
        <p:spPr bwMode="auto">
          <a:xfrm>
            <a:off x="6477000" y="310076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5130" name="AutoShape 7"/>
          <p:cNvSpPr>
            <a:spLocks noChangeArrowheads="1"/>
          </p:cNvSpPr>
          <p:nvPr/>
        </p:nvSpPr>
        <p:spPr bwMode="auto">
          <a:xfrm>
            <a:off x="67056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5131" name="AutoShape 8"/>
          <p:cNvSpPr>
            <a:spLocks noChangeArrowheads="1"/>
          </p:cNvSpPr>
          <p:nvPr/>
        </p:nvSpPr>
        <p:spPr bwMode="auto">
          <a:xfrm>
            <a:off x="46482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5132" name="Rectangle 9"/>
          <p:cNvSpPr>
            <a:spLocks noChangeArrowheads="1"/>
          </p:cNvSpPr>
          <p:nvPr/>
        </p:nvSpPr>
        <p:spPr bwMode="auto">
          <a:xfrm>
            <a:off x="7200900" y="3100760"/>
            <a:ext cx="152400" cy="152400"/>
          </a:xfrm>
          <a:prstGeom prst="rect">
            <a:avLst/>
          </a:prstGeom>
          <a:noFill/>
          <a:ln w="9525">
            <a:noFill/>
            <a:miter lim="800000"/>
            <a:headEnd/>
            <a:tailEnd/>
          </a:ln>
        </p:spPr>
        <p:txBody>
          <a:bodyPr wrap="none" anchor="ctr"/>
          <a:lstStyle/>
          <a:p>
            <a:endParaRPr lang="en-US"/>
          </a:p>
        </p:txBody>
      </p:sp>
      <p:sp>
        <p:nvSpPr>
          <p:cNvPr id="5133" name="Rectangle 12"/>
          <p:cNvSpPr>
            <a:spLocks noChangeArrowheads="1"/>
          </p:cNvSpPr>
          <p:nvPr/>
        </p:nvSpPr>
        <p:spPr bwMode="auto">
          <a:xfrm>
            <a:off x="6858000" y="3100760"/>
            <a:ext cx="152400" cy="152400"/>
          </a:xfrm>
          <a:prstGeom prst="rect">
            <a:avLst/>
          </a:prstGeom>
          <a:noFill/>
          <a:ln w="9525">
            <a:noFill/>
            <a:miter lim="800000"/>
            <a:headEnd/>
            <a:tailEnd/>
          </a:ln>
        </p:spPr>
        <p:txBody>
          <a:bodyPr wrap="none" anchor="ctr"/>
          <a:lstStyle/>
          <a:p>
            <a:endParaRPr lang="en-US"/>
          </a:p>
        </p:txBody>
      </p:sp>
      <p:cxnSp>
        <p:nvCxnSpPr>
          <p:cNvPr id="5134" name="AutoShape 13"/>
          <p:cNvCxnSpPr>
            <a:cxnSpLocks noChangeShapeType="1"/>
            <a:stCxn id="5136" idx="2"/>
            <a:endCxn id="5131" idx="0"/>
          </p:cNvCxnSpPr>
          <p:nvPr/>
        </p:nvCxnSpPr>
        <p:spPr bwMode="auto">
          <a:xfrm flipH="1">
            <a:off x="5067300" y="3710360"/>
            <a:ext cx="1866900" cy="1828800"/>
          </a:xfrm>
          <a:prstGeom prst="straightConnector1">
            <a:avLst/>
          </a:prstGeom>
          <a:noFill/>
          <a:ln w="12700">
            <a:solidFill>
              <a:schemeClr val="hlink"/>
            </a:solidFill>
            <a:round/>
            <a:headEnd type="triangle" w="med" len="med"/>
            <a:tailEnd type="triangle" w="med" len="med"/>
          </a:ln>
        </p:spPr>
      </p:cxnSp>
      <p:cxnSp>
        <p:nvCxnSpPr>
          <p:cNvPr id="5135" name="AutoShape 14"/>
          <p:cNvCxnSpPr>
            <a:cxnSpLocks noChangeShapeType="1"/>
            <a:stCxn id="5129" idx="2"/>
            <a:endCxn id="5130" idx="0"/>
          </p:cNvCxnSpPr>
          <p:nvPr/>
        </p:nvCxnSpPr>
        <p:spPr bwMode="auto">
          <a:xfrm>
            <a:off x="7124700" y="3710360"/>
            <a:ext cx="0" cy="1828800"/>
          </a:xfrm>
          <a:prstGeom prst="straightConnector1">
            <a:avLst/>
          </a:prstGeom>
          <a:noFill/>
          <a:ln w="12700">
            <a:solidFill>
              <a:schemeClr val="hlink"/>
            </a:solidFill>
            <a:round/>
            <a:headEnd type="triangle" w="med" len="med"/>
            <a:tailEnd type="triangle" w="med" len="med"/>
          </a:ln>
        </p:spPr>
      </p:cxnSp>
      <p:sp>
        <p:nvSpPr>
          <p:cNvPr id="5136" name="Rectangle 16"/>
          <p:cNvSpPr>
            <a:spLocks noChangeArrowheads="1"/>
          </p:cNvSpPr>
          <p:nvPr/>
        </p:nvSpPr>
        <p:spPr bwMode="auto">
          <a:xfrm>
            <a:off x="6858000" y="3557960"/>
            <a:ext cx="152400" cy="152400"/>
          </a:xfrm>
          <a:prstGeom prst="rect">
            <a:avLst/>
          </a:prstGeom>
          <a:noFill/>
          <a:ln w="9525">
            <a:noFill/>
            <a:miter lim="800000"/>
            <a:headEnd/>
            <a:tailEnd/>
          </a:ln>
        </p:spPr>
        <p:txBody>
          <a:bodyPr wrap="none" anchor="ctr"/>
          <a:lstStyle/>
          <a:p>
            <a:endParaRPr lang="en-US"/>
          </a:p>
        </p:txBody>
      </p:sp>
      <p:sp>
        <p:nvSpPr>
          <p:cNvPr id="5137" name="Rectangle 17"/>
          <p:cNvSpPr>
            <a:spLocks noChangeArrowheads="1"/>
          </p:cNvSpPr>
          <p:nvPr/>
        </p:nvSpPr>
        <p:spPr bwMode="auto">
          <a:xfrm>
            <a:off x="7239000" y="3557960"/>
            <a:ext cx="152400" cy="152400"/>
          </a:xfrm>
          <a:prstGeom prst="rect">
            <a:avLst/>
          </a:prstGeom>
          <a:noFill/>
          <a:ln w="9525">
            <a:noFill/>
            <a:miter lim="800000"/>
            <a:headEnd/>
            <a:tailEnd/>
          </a:ln>
        </p:spPr>
        <p:txBody>
          <a:bodyPr wrap="none" anchor="ctr"/>
          <a:lstStyle/>
          <a:p>
            <a:endParaRPr lang="en-US"/>
          </a:p>
        </p:txBody>
      </p:sp>
      <p:cxnSp>
        <p:nvCxnSpPr>
          <p:cNvPr id="5138" name="AutoShape 23"/>
          <p:cNvCxnSpPr>
            <a:cxnSpLocks noChangeShapeType="1"/>
            <a:endCxn id="5139" idx="2"/>
          </p:cNvCxnSpPr>
          <p:nvPr/>
        </p:nvCxnSpPr>
        <p:spPr bwMode="auto">
          <a:xfrm flipH="1" flipV="1">
            <a:off x="4953000" y="2338760"/>
            <a:ext cx="552450" cy="457200"/>
          </a:xfrm>
          <a:prstGeom prst="straightConnector1">
            <a:avLst/>
          </a:prstGeom>
          <a:noFill/>
          <a:ln w="12700">
            <a:solidFill>
              <a:schemeClr val="tx1"/>
            </a:solidFill>
            <a:round/>
            <a:headEnd type="triangle" w="med" len="med"/>
            <a:tailEnd/>
          </a:ln>
        </p:spPr>
      </p:cxnSp>
      <p:sp>
        <p:nvSpPr>
          <p:cNvPr id="5139" name="Rectangle 24"/>
          <p:cNvSpPr>
            <a:spLocks noChangeArrowheads="1"/>
          </p:cNvSpPr>
          <p:nvPr/>
        </p:nvSpPr>
        <p:spPr bwMode="auto">
          <a:xfrm>
            <a:off x="4495800" y="203396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5140" name="AutoShape 25"/>
          <p:cNvCxnSpPr>
            <a:cxnSpLocks noChangeShapeType="1"/>
            <a:endCxn id="5141" idx="2"/>
          </p:cNvCxnSpPr>
          <p:nvPr/>
        </p:nvCxnSpPr>
        <p:spPr bwMode="auto">
          <a:xfrm flipV="1">
            <a:off x="5810250" y="2338760"/>
            <a:ext cx="438150" cy="457200"/>
          </a:xfrm>
          <a:prstGeom prst="straightConnector1">
            <a:avLst/>
          </a:prstGeom>
          <a:noFill/>
          <a:ln w="12700">
            <a:solidFill>
              <a:schemeClr val="tx1"/>
            </a:solidFill>
            <a:round/>
            <a:headEnd/>
            <a:tailEnd type="triangle" w="med" len="med"/>
          </a:ln>
        </p:spPr>
      </p:cxnSp>
      <p:sp>
        <p:nvSpPr>
          <p:cNvPr id="5141" name="Rectangle 26"/>
          <p:cNvSpPr>
            <a:spLocks noChangeArrowheads="1"/>
          </p:cNvSpPr>
          <p:nvPr/>
        </p:nvSpPr>
        <p:spPr bwMode="auto">
          <a:xfrm>
            <a:off x="5791200" y="203396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5142" name="AutoShape 27"/>
          <p:cNvCxnSpPr>
            <a:cxnSpLocks noChangeShapeType="1"/>
          </p:cNvCxnSpPr>
          <p:nvPr/>
        </p:nvCxnSpPr>
        <p:spPr bwMode="auto">
          <a:xfrm flipV="1">
            <a:off x="4343400" y="5158160"/>
            <a:ext cx="0" cy="228600"/>
          </a:xfrm>
          <a:prstGeom prst="straightConnector1">
            <a:avLst/>
          </a:prstGeom>
          <a:noFill/>
          <a:ln w="12700">
            <a:solidFill>
              <a:schemeClr val="tx1"/>
            </a:solidFill>
            <a:round/>
            <a:headEnd/>
            <a:tailEnd type="triangle" w="med" len="med"/>
          </a:ln>
        </p:spPr>
      </p:cxnSp>
      <p:cxnSp>
        <p:nvCxnSpPr>
          <p:cNvPr id="5143" name="AutoShape 28"/>
          <p:cNvCxnSpPr>
            <a:cxnSpLocks noChangeShapeType="1"/>
          </p:cNvCxnSpPr>
          <p:nvPr/>
        </p:nvCxnSpPr>
        <p:spPr bwMode="auto">
          <a:xfrm flipV="1">
            <a:off x="4191000" y="5158160"/>
            <a:ext cx="0" cy="228600"/>
          </a:xfrm>
          <a:prstGeom prst="straightConnector1">
            <a:avLst/>
          </a:prstGeom>
          <a:noFill/>
          <a:ln w="12700">
            <a:solidFill>
              <a:schemeClr val="tx1"/>
            </a:solidFill>
            <a:round/>
            <a:headEnd type="triangle" w="med" len="med"/>
            <a:tailEnd/>
          </a:ln>
        </p:spPr>
      </p:cxnSp>
      <p:grpSp>
        <p:nvGrpSpPr>
          <p:cNvPr id="5144" name="Group 29"/>
          <p:cNvGrpSpPr>
            <a:grpSpLocks/>
          </p:cNvGrpSpPr>
          <p:nvPr/>
        </p:nvGrpSpPr>
        <p:grpSpPr bwMode="auto">
          <a:xfrm>
            <a:off x="3810000" y="4015160"/>
            <a:ext cx="1390650" cy="1143000"/>
            <a:chOff x="768" y="2544"/>
            <a:chExt cx="876" cy="720"/>
          </a:xfrm>
        </p:grpSpPr>
        <p:sp>
          <p:nvSpPr>
            <p:cNvPr id="5163"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5164"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5145" name="AutoShape 32"/>
          <p:cNvCxnSpPr>
            <a:cxnSpLocks noChangeShapeType="1"/>
          </p:cNvCxnSpPr>
          <p:nvPr/>
        </p:nvCxnSpPr>
        <p:spPr bwMode="auto">
          <a:xfrm flipV="1">
            <a:off x="6381750" y="5158160"/>
            <a:ext cx="0" cy="228600"/>
          </a:xfrm>
          <a:prstGeom prst="straightConnector1">
            <a:avLst/>
          </a:prstGeom>
          <a:noFill/>
          <a:ln w="12700">
            <a:solidFill>
              <a:schemeClr val="tx1"/>
            </a:solidFill>
            <a:round/>
            <a:headEnd/>
            <a:tailEnd type="triangle" w="med" len="med"/>
          </a:ln>
        </p:spPr>
      </p:cxnSp>
      <p:cxnSp>
        <p:nvCxnSpPr>
          <p:cNvPr id="5146" name="AutoShape 33"/>
          <p:cNvCxnSpPr>
            <a:cxnSpLocks noChangeShapeType="1"/>
          </p:cNvCxnSpPr>
          <p:nvPr/>
        </p:nvCxnSpPr>
        <p:spPr bwMode="auto">
          <a:xfrm flipV="1">
            <a:off x="6229350" y="5158160"/>
            <a:ext cx="0" cy="228600"/>
          </a:xfrm>
          <a:prstGeom prst="straightConnector1">
            <a:avLst/>
          </a:prstGeom>
          <a:noFill/>
          <a:ln w="12700">
            <a:solidFill>
              <a:schemeClr val="tx1"/>
            </a:solidFill>
            <a:round/>
            <a:headEnd type="triangle" w="med" len="med"/>
            <a:tailEnd/>
          </a:ln>
        </p:spPr>
      </p:cxnSp>
      <p:grpSp>
        <p:nvGrpSpPr>
          <p:cNvPr id="5147" name="Group 34"/>
          <p:cNvGrpSpPr>
            <a:grpSpLocks/>
          </p:cNvGrpSpPr>
          <p:nvPr/>
        </p:nvGrpSpPr>
        <p:grpSpPr bwMode="auto">
          <a:xfrm>
            <a:off x="5867400" y="4015160"/>
            <a:ext cx="914400" cy="1143000"/>
            <a:chOff x="2064" y="2544"/>
            <a:chExt cx="576" cy="720"/>
          </a:xfrm>
        </p:grpSpPr>
        <p:sp>
          <p:nvSpPr>
            <p:cNvPr id="5161" name="AutoShape 35"/>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5162" name="AutoShape 36"/>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5148" name="AutoShape 37"/>
          <p:cNvCxnSpPr>
            <a:cxnSpLocks noChangeShapeType="1"/>
          </p:cNvCxnSpPr>
          <p:nvPr/>
        </p:nvCxnSpPr>
        <p:spPr bwMode="auto">
          <a:xfrm flipH="1" flipV="1">
            <a:off x="6115050" y="4015160"/>
            <a:ext cx="361950" cy="685800"/>
          </a:xfrm>
          <a:prstGeom prst="straightConnector1">
            <a:avLst/>
          </a:prstGeom>
          <a:noFill/>
          <a:ln w="12700">
            <a:solidFill>
              <a:schemeClr val="tx1"/>
            </a:solidFill>
            <a:round/>
            <a:headEnd/>
            <a:tailEnd type="triangle" w="med" len="med"/>
          </a:ln>
        </p:spPr>
      </p:cxnSp>
      <p:cxnSp>
        <p:nvCxnSpPr>
          <p:cNvPr id="5149" name="AutoShape 38"/>
          <p:cNvCxnSpPr>
            <a:cxnSpLocks noChangeShapeType="1"/>
          </p:cNvCxnSpPr>
          <p:nvPr/>
        </p:nvCxnSpPr>
        <p:spPr bwMode="auto">
          <a:xfrm flipV="1">
            <a:off x="4400550" y="4015160"/>
            <a:ext cx="1085850" cy="685800"/>
          </a:xfrm>
          <a:prstGeom prst="straightConnector1">
            <a:avLst/>
          </a:prstGeom>
          <a:noFill/>
          <a:ln w="12700">
            <a:solidFill>
              <a:schemeClr val="tx1"/>
            </a:solidFill>
            <a:round/>
            <a:headEnd/>
            <a:tailEnd type="triangle" w="med" len="med"/>
          </a:ln>
        </p:spPr>
      </p:cxnSp>
      <p:sp>
        <p:nvSpPr>
          <p:cNvPr id="5150" name="Rectangle 49"/>
          <p:cNvSpPr>
            <a:spLocks noChangeArrowheads="1"/>
          </p:cNvSpPr>
          <p:nvPr/>
        </p:nvSpPr>
        <p:spPr bwMode="auto">
          <a:xfrm>
            <a:off x="5105400" y="2262560"/>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5151" name="Rectangle 50"/>
          <p:cNvSpPr>
            <a:spLocks noChangeArrowheads="1"/>
          </p:cNvSpPr>
          <p:nvPr/>
        </p:nvSpPr>
        <p:spPr bwMode="auto">
          <a:xfrm>
            <a:off x="5334000" y="172916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5152" name="AutoShape 74"/>
          <p:cNvSpPr>
            <a:spLocks noChangeArrowheads="1"/>
          </p:cNvSpPr>
          <p:nvPr/>
        </p:nvSpPr>
        <p:spPr bwMode="auto">
          <a:xfrm>
            <a:off x="1676400" y="1348160"/>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5153" name="AutoShape 75"/>
          <p:cNvSpPr>
            <a:spLocks noChangeArrowheads="1"/>
          </p:cNvSpPr>
          <p:nvPr/>
        </p:nvSpPr>
        <p:spPr bwMode="auto">
          <a:xfrm>
            <a:off x="1828800" y="24911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5154" name="AutoShape 76"/>
          <p:cNvSpPr>
            <a:spLocks noChangeArrowheads="1"/>
          </p:cNvSpPr>
          <p:nvPr/>
        </p:nvSpPr>
        <p:spPr bwMode="auto">
          <a:xfrm>
            <a:off x="1828800" y="1805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5155" name="AutoShape 77"/>
          <p:cNvSpPr>
            <a:spLocks noChangeArrowheads="1"/>
          </p:cNvSpPr>
          <p:nvPr/>
        </p:nvSpPr>
        <p:spPr bwMode="auto">
          <a:xfrm>
            <a:off x="8153400" y="1348160"/>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5156" name="AutoShape 78"/>
          <p:cNvSpPr>
            <a:spLocks noChangeArrowheads="1"/>
          </p:cNvSpPr>
          <p:nvPr/>
        </p:nvSpPr>
        <p:spPr bwMode="auto">
          <a:xfrm>
            <a:off x="8305800" y="18815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5157" name="AutoShape 79"/>
          <p:cNvSpPr>
            <a:spLocks noChangeArrowheads="1"/>
          </p:cNvSpPr>
          <p:nvPr/>
        </p:nvSpPr>
        <p:spPr bwMode="auto">
          <a:xfrm>
            <a:off x="8305800" y="2567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5158" name="AutoShape 80"/>
          <p:cNvSpPr>
            <a:spLocks noChangeArrowheads="1"/>
          </p:cNvSpPr>
          <p:nvPr/>
        </p:nvSpPr>
        <p:spPr bwMode="auto">
          <a:xfrm>
            <a:off x="1828800" y="38627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5159" name="AutoShape 81"/>
          <p:cNvSpPr>
            <a:spLocks noChangeArrowheads="1"/>
          </p:cNvSpPr>
          <p:nvPr/>
        </p:nvSpPr>
        <p:spPr bwMode="auto">
          <a:xfrm>
            <a:off x="1828800" y="31769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5160" name="Oval 82"/>
          <p:cNvSpPr>
            <a:spLocks noChangeArrowheads="1"/>
          </p:cNvSpPr>
          <p:nvPr/>
        </p:nvSpPr>
        <p:spPr bwMode="auto">
          <a:xfrm>
            <a:off x="1676400" y="40151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Tree>
    <p:extLst>
      <p:ext uri="{BB962C8B-B14F-4D97-AF65-F5344CB8AC3E}">
        <p14:creationId xmlns:p14="http://schemas.microsoft.com/office/powerpoint/2010/main" val="4110642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45"/>
          <p:cNvSpPr>
            <a:spLocks noChangeArrowheads="1"/>
          </p:cNvSpPr>
          <p:nvPr/>
        </p:nvSpPr>
        <p:spPr bwMode="auto">
          <a:xfrm>
            <a:off x="1676400" y="1348160"/>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6147" name="AutoShape 2"/>
          <p:cNvSpPr>
            <a:spLocks noChangeArrowheads="1"/>
          </p:cNvSpPr>
          <p:nvPr/>
        </p:nvSpPr>
        <p:spPr bwMode="auto">
          <a:xfrm>
            <a:off x="5715000" y="4548560"/>
            <a:ext cx="1219200" cy="762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6148" name="AutoShape 3"/>
          <p:cNvSpPr>
            <a:spLocks noChangeArrowheads="1"/>
          </p:cNvSpPr>
          <p:nvPr/>
        </p:nvSpPr>
        <p:spPr bwMode="auto">
          <a:xfrm>
            <a:off x="3657600" y="4548560"/>
            <a:ext cx="1219200" cy="762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6149" name="AutoShape 5"/>
          <p:cNvSpPr>
            <a:spLocks noChangeArrowheads="1"/>
          </p:cNvSpPr>
          <p:nvPr/>
        </p:nvSpPr>
        <p:spPr bwMode="auto">
          <a:xfrm>
            <a:off x="4648200" y="2795960"/>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6150" name="Rectangle 6"/>
          <p:cNvSpPr>
            <a:spLocks noGrp="1" noChangeArrowheads="1"/>
          </p:cNvSpPr>
          <p:nvPr>
            <p:ph type="title"/>
          </p:nvPr>
        </p:nvSpPr>
        <p:spPr>
          <a:xfrm>
            <a:off x="838200" y="23859"/>
            <a:ext cx="10515600" cy="1325563"/>
          </a:xfrm>
        </p:spPr>
        <p:txBody>
          <a:bodyPr/>
          <a:lstStyle/>
          <a:p>
            <a:r>
              <a:rPr lang="en-US" dirty="0"/>
              <a:t>Virtual Integration Architecture</a:t>
            </a:r>
          </a:p>
        </p:txBody>
      </p:sp>
      <p:sp>
        <p:nvSpPr>
          <p:cNvPr id="6151" name="AutoShape 7"/>
          <p:cNvSpPr>
            <a:spLocks noChangeArrowheads="1"/>
          </p:cNvSpPr>
          <p:nvPr/>
        </p:nvSpPr>
        <p:spPr bwMode="auto">
          <a:xfrm>
            <a:off x="59436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6152" name="AutoShape 8"/>
          <p:cNvSpPr>
            <a:spLocks noChangeArrowheads="1"/>
          </p:cNvSpPr>
          <p:nvPr/>
        </p:nvSpPr>
        <p:spPr bwMode="auto">
          <a:xfrm>
            <a:off x="38862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6153" name="AutoShape 9"/>
          <p:cNvSpPr>
            <a:spLocks noChangeArrowheads="1"/>
          </p:cNvSpPr>
          <p:nvPr/>
        </p:nvSpPr>
        <p:spPr bwMode="auto">
          <a:xfrm>
            <a:off x="6477000" y="310076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6154" name="AutoShape 10"/>
          <p:cNvSpPr>
            <a:spLocks noChangeArrowheads="1"/>
          </p:cNvSpPr>
          <p:nvPr/>
        </p:nvSpPr>
        <p:spPr bwMode="auto">
          <a:xfrm>
            <a:off x="67056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55" name="AutoShape 11"/>
          <p:cNvSpPr>
            <a:spLocks noChangeArrowheads="1"/>
          </p:cNvSpPr>
          <p:nvPr/>
        </p:nvSpPr>
        <p:spPr bwMode="auto">
          <a:xfrm>
            <a:off x="46482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56" name="Rectangle 12"/>
          <p:cNvSpPr>
            <a:spLocks noChangeArrowheads="1"/>
          </p:cNvSpPr>
          <p:nvPr/>
        </p:nvSpPr>
        <p:spPr bwMode="auto">
          <a:xfrm>
            <a:off x="7200900" y="3100760"/>
            <a:ext cx="152400" cy="152400"/>
          </a:xfrm>
          <a:prstGeom prst="rect">
            <a:avLst/>
          </a:prstGeom>
          <a:noFill/>
          <a:ln w="9525">
            <a:noFill/>
            <a:miter lim="800000"/>
            <a:headEnd/>
            <a:tailEnd/>
          </a:ln>
        </p:spPr>
        <p:txBody>
          <a:bodyPr wrap="none" anchor="ctr"/>
          <a:lstStyle/>
          <a:p>
            <a:endParaRPr lang="en-US"/>
          </a:p>
        </p:txBody>
      </p:sp>
      <p:sp>
        <p:nvSpPr>
          <p:cNvPr id="6157" name="Rectangle 13"/>
          <p:cNvSpPr>
            <a:spLocks noChangeArrowheads="1"/>
          </p:cNvSpPr>
          <p:nvPr/>
        </p:nvSpPr>
        <p:spPr bwMode="auto">
          <a:xfrm>
            <a:off x="6858000" y="3100760"/>
            <a:ext cx="152400" cy="152400"/>
          </a:xfrm>
          <a:prstGeom prst="rect">
            <a:avLst/>
          </a:prstGeom>
          <a:noFill/>
          <a:ln w="9525">
            <a:noFill/>
            <a:miter lim="800000"/>
            <a:headEnd/>
            <a:tailEnd/>
          </a:ln>
        </p:spPr>
        <p:txBody>
          <a:bodyPr wrap="none" anchor="ctr"/>
          <a:lstStyle/>
          <a:p>
            <a:endParaRPr lang="en-US"/>
          </a:p>
        </p:txBody>
      </p:sp>
      <p:cxnSp>
        <p:nvCxnSpPr>
          <p:cNvPr id="6158" name="AutoShape 14"/>
          <p:cNvCxnSpPr>
            <a:cxnSpLocks noChangeShapeType="1"/>
            <a:stCxn id="6160" idx="2"/>
            <a:endCxn id="6155" idx="0"/>
          </p:cNvCxnSpPr>
          <p:nvPr/>
        </p:nvCxnSpPr>
        <p:spPr bwMode="auto">
          <a:xfrm flipH="1">
            <a:off x="5067300" y="3710360"/>
            <a:ext cx="1866900" cy="1828800"/>
          </a:xfrm>
          <a:prstGeom prst="straightConnector1">
            <a:avLst/>
          </a:prstGeom>
          <a:noFill/>
          <a:ln w="12700">
            <a:solidFill>
              <a:schemeClr val="hlink"/>
            </a:solidFill>
            <a:round/>
            <a:headEnd type="triangle" w="med" len="med"/>
            <a:tailEnd type="triangle" w="med" len="med"/>
          </a:ln>
        </p:spPr>
      </p:cxnSp>
      <p:cxnSp>
        <p:nvCxnSpPr>
          <p:cNvPr id="6159" name="AutoShape 15"/>
          <p:cNvCxnSpPr>
            <a:cxnSpLocks noChangeShapeType="1"/>
            <a:stCxn id="6153" idx="2"/>
            <a:endCxn id="6154" idx="0"/>
          </p:cNvCxnSpPr>
          <p:nvPr/>
        </p:nvCxnSpPr>
        <p:spPr bwMode="auto">
          <a:xfrm>
            <a:off x="7124700" y="3710360"/>
            <a:ext cx="0" cy="1828800"/>
          </a:xfrm>
          <a:prstGeom prst="straightConnector1">
            <a:avLst/>
          </a:prstGeom>
          <a:noFill/>
          <a:ln w="12700">
            <a:solidFill>
              <a:schemeClr val="hlink"/>
            </a:solidFill>
            <a:round/>
            <a:headEnd type="triangle" w="med" len="med"/>
            <a:tailEnd type="triangle" w="med" len="med"/>
          </a:ln>
        </p:spPr>
      </p:cxnSp>
      <p:sp>
        <p:nvSpPr>
          <p:cNvPr id="6160" name="Rectangle 16"/>
          <p:cNvSpPr>
            <a:spLocks noChangeArrowheads="1"/>
          </p:cNvSpPr>
          <p:nvPr/>
        </p:nvSpPr>
        <p:spPr bwMode="auto">
          <a:xfrm>
            <a:off x="6858000" y="3557960"/>
            <a:ext cx="152400" cy="152400"/>
          </a:xfrm>
          <a:prstGeom prst="rect">
            <a:avLst/>
          </a:prstGeom>
          <a:noFill/>
          <a:ln w="9525">
            <a:noFill/>
            <a:miter lim="800000"/>
            <a:headEnd/>
            <a:tailEnd/>
          </a:ln>
        </p:spPr>
        <p:txBody>
          <a:bodyPr wrap="none" anchor="ctr"/>
          <a:lstStyle/>
          <a:p>
            <a:endParaRPr lang="en-US"/>
          </a:p>
        </p:txBody>
      </p:sp>
      <p:sp>
        <p:nvSpPr>
          <p:cNvPr id="6161" name="Rectangle 17"/>
          <p:cNvSpPr>
            <a:spLocks noChangeArrowheads="1"/>
          </p:cNvSpPr>
          <p:nvPr/>
        </p:nvSpPr>
        <p:spPr bwMode="auto">
          <a:xfrm>
            <a:off x="7239000" y="3557960"/>
            <a:ext cx="152400" cy="152400"/>
          </a:xfrm>
          <a:prstGeom prst="rect">
            <a:avLst/>
          </a:prstGeom>
          <a:noFill/>
          <a:ln w="9525">
            <a:noFill/>
            <a:miter lim="800000"/>
            <a:headEnd/>
            <a:tailEnd/>
          </a:ln>
        </p:spPr>
        <p:txBody>
          <a:bodyPr wrap="none" anchor="ctr"/>
          <a:lstStyle/>
          <a:p>
            <a:endParaRPr lang="en-US"/>
          </a:p>
        </p:txBody>
      </p:sp>
      <p:cxnSp>
        <p:nvCxnSpPr>
          <p:cNvPr id="6162" name="AutoShape 18"/>
          <p:cNvCxnSpPr>
            <a:cxnSpLocks noChangeShapeType="1"/>
            <a:endCxn id="6163" idx="2"/>
          </p:cNvCxnSpPr>
          <p:nvPr/>
        </p:nvCxnSpPr>
        <p:spPr bwMode="auto">
          <a:xfrm flipH="1" flipV="1">
            <a:off x="4953000" y="2338760"/>
            <a:ext cx="552450" cy="457200"/>
          </a:xfrm>
          <a:prstGeom prst="straightConnector1">
            <a:avLst/>
          </a:prstGeom>
          <a:noFill/>
          <a:ln w="12700">
            <a:solidFill>
              <a:schemeClr val="tx1"/>
            </a:solidFill>
            <a:round/>
            <a:headEnd type="triangle" w="med" len="med"/>
            <a:tailEnd/>
          </a:ln>
        </p:spPr>
      </p:cxnSp>
      <p:sp>
        <p:nvSpPr>
          <p:cNvPr id="6163" name="Rectangle 19"/>
          <p:cNvSpPr>
            <a:spLocks noChangeArrowheads="1"/>
          </p:cNvSpPr>
          <p:nvPr/>
        </p:nvSpPr>
        <p:spPr bwMode="auto">
          <a:xfrm>
            <a:off x="4495800" y="203396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6164" name="AutoShape 20"/>
          <p:cNvCxnSpPr>
            <a:cxnSpLocks noChangeShapeType="1"/>
            <a:endCxn id="6165" idx="2"/>
          </p:cNvCxnSpPr>
          <p:nvPr/>
        </p:nvCxnSpPr>
        <p:spPr bwMode="auto">
          <a:xfrm flipV="1">
            <a:off x="5810250" y="2338760"/>
            <a:ext cx="438150" cy="457200"/>
          </a:xfrm>
          <a:prstGeom prst="straightConnector1">
            <a:avLst/>
          </a:prstGeom>
          <a:noFill/>
          <a:ln w="12700">
            <a:solidFill>
              <a:schemeClr val="tx1"/>
            </a:solidFill>
            <a:round/>
            <a:headEnd/>
            <a:tailEnd type="triangle" w="med" len="med"/>
          </a:ln>
        </p:spPr>
      </p:cxnSp>
      <p:sp>
        <p:nvSpPr>
          <p:cNvPr id="6165" name="Rectangle 21"/>
          <p:cNvSpPr>
            <a:spLocks noChangeArrowheads="1"/>
          </p:cNvSpPr>
          <p:nvPr/>
        </p:nvSpPr>
        <p:spPr bwMode="auto">
          <a:xfrm>
            <a:off x="5791200" y="203396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6166" name="AutoShape 22"/>
          <p:cNvCxnSpPr>
            <a:cxnSpLocks noChangeShapeType="1"/>
          </p:cNvCxnSpPr>
          <p:nvPr/>
        </p:nvCxnSpPr>
        <p:spPr bwMode="auto">
          <a:xfrm flipV="1">
            <a:off x="4343400" y="5158160"/>
            <a:ext cx="0" cy="228600"/>
          </a:xfrm>
          <a:prstGeom prst="straightConnector1">
            <a:avLst/>
          </a:prstGeom>
          <a:noFill/>
          <a:ln w="12700">
            <a:solidFill>
              <a:schemeClr val="tx1"/>
            </a:solidFill>
            <a:round/>
            <a:headEnd/>
            <a:tailEnd type="triangle" w="med" len="med"/>
          </a:ln>
        </p:spPr>
      </p:cxnSp>
      <p:cxnSp>
        <p:nvCxnSpPr>
          <p:cNvPr id="6167" name="AutoShape 23"/>
          <p:cNvCxnSpPr>
            <a:cxnSpLocks noChangeShapeType="1"/>
          </p:cNvCxnSpPr>
          <p:nvPr/>
        </p:nvCxnSpPr>
        <p:spPr bwMode="auto">
          <a:xfrm flipV="1">
            <a:off x="4191000" y="5158160"/>
            <a:ext cx="0" cy="228600"/>
          </a:xfrm>
          <a:prstGeom prst="straightConnector1">
            <a:avLst/>
          </a:prstGeom>
          <a:noFill/>
          <a:ln w="12700">
            <a:solidFill>
              <a:schemeClr val="tx1"/>
            </a:solidFill>
            <a:round/>
            <a:headEnd type="triangle" w="med" len="med"/>
            <a:tailEnd/>
          </a:ln>
        </p:spPr>
      </p:cxnSp>
      <p:grpSp>
        <p:nvGrpSpPr>
          <p:cNvPr id="6168" name="Group 24"/>
          <p:cNvGrpSpPr>
            <a:grpSpLocks/>
          </p:cNvGrpSpPr>
          <p:nvPr/>
        </p:nvGrpSpPr>
        <p:grpSpPr bwMode="auto">
          <a:xfrm>
            <a:off x="3810000" y="4015160"/>
            <a:ext cx="1390650" cy="1143000"/>
            <a:chOff x="768" y="2544"/>
            <a:chExt cx="876" cy="720"/>
          </a:xfrm>
        </p:grpSpPr>
        <p:sp>
          <p:nvSpPr>
            <p:cNvPr id="6187" name="AutoShape 25"/>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6188" name="AutoShape 26"/>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6169" name="AutoShape 27"/>
          <p:cNvCxnSpPr>
            <a:cxnSpLocks noChangeShapeType="1"/>
          </p:cNvCxnSpPr>
          <p:nvPr/>
        </p:nvCxnSpPr>
        <p:spPr bwMode="auto">
          <a:xfrm flipV="1">
            <a:off x="6381750" y="5158160"/>
            <a:ext cx="0" cy="228600"/>
          </a:xfrm>
          <a:prstGeom prst="straightConnector1">
            <a:avLst/>
          </a:prstGeom>
          <a:noFill/>
          <a:ln w="12700">
            <a:solidFill>
              <a:schemeClr val="tx1"/>
            </a:solidFill>
            <a:round/>
            <a:headEnd/>
            <a:tailEnd type="triangle" w="med" len="med"/>
          </a:ln>
        </p:spPr>
      </p:cxnSp>
      <p:cxnSp>
        <p:nvCxnSpPr>
          <p:cNvPr id="6170" name="AutoShape 28"/>
          <p:cNvCxnSpPr>
            <a:cxnSpLocks noChangeShapeType="1"/>
          </p:cNvCxnSpPr>
          <p:nvPr/>
        </p:nvCxnSpPr>
        <p:spPr bwMode="auto">
          <a:xfrm flipV="1">
            <a:off x="6229350" y="5158160"/>
            <a:ext cx="0" cy="228600"/>
          </a:xfrm>
          <a:prstGeom prst="straightConnector1">
            <a:avLst/>
          </a:prstGeom>
          <a:noFill/>
          <a:ln w="12700">
            <a:solidFill>
              <a:schemeClr val="tx1"/>
            </a:solidFill>
            <a:round/>
            <a:headEnd type="triangle" w="med" len="med"/>
            <a:tailEnd/>
          </a:ln>
        </p:spPr>
      </p:cxnSp>
      <p:grpSp>
        <p:nvGrpSpPr>
          <p:cNvPr id="6171" name="Group 29"/>
          <p:cNvGrpSpPr>
            <a:grpSpLocks/>
          </p:cNvGrpSpPr>
          <p:nvPr/>
        </p:nvGrpSpPr>
        <p:grpSpPr bwMode="auto">
          <a:xfrm>
            <a:off x="5867400" y="4015160"/>
            <a:ext cx="914400" cy="1143000"/>
            <a:chOff x="2064" y="2544"/>
            <a:chExt cx="576" cy="720"/>
          </a:xfrm>
        </p:grpSpPr>
        <p:sp>
          <p:nvSpPr>
            <p:cNvPr id="6185" name="AutoShape 30"/>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6186" name="AutoShape 31"/>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6172" name="AutoShape 32"/>
          <p:cNvCxnSpPr>
            <a:cxnSpLocks noChangeShapeType="1"/>
          </p:cNvCxnSpPr>
          <p:nvPr/>
        </p:nvCxnSpPr>
        <p:spPr bwMode="auto">
          <a:xfrm flipH="1" flipV="1">
            <a:off x="6115050" y="4015160"/>
            <a:ext cx="361950" cy="685800"/>
          </a:xfrm>
          <a:prstGeom prst="straightConnector1">
            <a:avLst/>
          </a:prstGeom>
          <a:noFill/>
          <a:ln w="12700">
            <a:solidFill>
              <a:schemeClr val="tx1"/>
            </a:solidFill>
            <a:round/>
            <a:headEnd/>
            <a:tailEnd type="triangle" w="med" len="med"/>
          </a:ln>
        </p:spPr>
      </p:cxnSp>
      <p:cxnSp>
        <p:nvCxnSpPr>
          <p:cNvPr id="6173" name="AutoShape 33"/>
          <p:cNvCxnSpPr>
            <a:cxnSpLocks noChangeShapeType="1"/>
          </p:cNvCxnSpPr>
          <p:nvPr/>
        </p:nvCxnSpPr>
        <p:spPr bwMode="auto">
          <a:xfrm flipV="1">
            <a:off x="4400550" y="4015160"/>
            <a:ext cx="1085850" cy="685800"/>
          </a:xfrm>
          <a:prstGeom prst="straightConnector1">
            <a:avLst/>
          </a:prstGeom>
          <a:noFill/>
          <a:ln w="12700">
            <a:solidFill>
              <a:schemeClr val="tx1"/>
            </a:solidFill>
            <a:round/>
            <a:headEnd/>
            <a:tailEnd type="triangle" w="med" len="med"/>
          </a:ln>
        </p:spPr>
      </p:cxnSp>
      <p:sp>
        <p:nvSpPr>
          <p:cNvPr id="6174" name="Rectangle 35"/>
          <p:cNvSpPr>
            <a:spLocks noChangeArrowheads="1"/>
          </p:cNvSpPr>
          <p:nvPr/>
        </p:nvSpPr>
        <p:spPr bwMode="auto">
          <a:xfrm>
            <a:off x="5105400" y="2262560"/>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6175" name="Rectangle 36"/>
          <p:cNvSpPr>
            <a:spLocks noChangeArrowheads="1"/>
          </p:cNvSpPr>
          <p:nvPr/>
        </p:nvSpPr>
        <p:spPr bwMode="auto">
          <a:xfrm>
            <a:off x="5334000" y="172916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6176" name="AutoShape 46"/>
          <p:cNvSpPr>
            <a:spLocks noChangeArrowheads="1"/>
          </p:cNvSpPr>
          <p:nvPr/>
        </p:nvSpPr>
        <p:spPr bwMode="auto">
          <a:xfrm>
            <a:off x="1828800" y="24911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6177" name="AutoShape 47"/>
          <p:cNvSpPr>
            <a:spLocks noChangeArrowheads="1"/>
          </p:cNvSpPr>
          <p:nvPr/>
        </p:nvSpPr>
        <p:spPr bwMode="auto">
          <a:xfrm>
            <a:off x="1828800" y="1805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6178" name="AutoShape 48"/>
          <p:cNvSpPr>
            <a:spLocks noChangeArrowheads="1"/>
          </p:cNvSpPr>
          <p:nvPr/>
        </p:nvSpPr>
        <p:spPr bwMode="auto">
          <a:xfrm>
            <a:off x="8153400" y="1348160"/>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6179" name="AutoShape 49"/>
          <p:cNvSpPr>
            <a:spLocks noChangeArrowheads="1"/>
          </p:cNvSpPr>
          <p:nvPr/>
        </p:nvSpPr>
        <p:spPr bwMode="auto">
          <a:xfrm>
            <a:off x="8305800" y="18815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6180" name="AutoShape 50"/>
          <p:cNvSpPr>
            <a:spLocks noChangeArrowheads="1"/>
          </p:cNvSpPr>
          <p:nvPr/>
        </p:nvSpPr>
        <p:spPr bwMode="auto">
          <a:xfrm>
            <a:off x="8305800" y="2567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6181" name="AutoShape 51"/>
          <p:cNvSpPr>
            <a:spLocks noChangeArrowheads="1"/>
          </p:cNvSpPr>
          <p:nvPr/>
        </p:nvSpPr>
        <p:spPr bwMode="auto">
          <a:xfrm>
            <a:off x="1828800" y="38627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6182" name="AutoShape 52"/>
          <p:cNvSpPr>
            <a:spLocks noChangeArrowheads="1"/>
          </p:cNvSpPr>
          <p:nvPr/>
        </p:nvSpPr>
        <p:spPr bwMode="auto">
          <a:xfrm>
            <a:off x="1828800" y="31769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6183" name="Oval 53"/>
          <p:cNvSpPr>
            <a:spLocks noChangeArrowheads="1"/>
          </p:cNvSpPr>
          <p:nvPr/>
        </p:nvSpPr>
        <p:spPr bwMode="auto">
          <a:xfrm>
            <a:off x="1676400" y="40151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6184" name="Oval 54"/>
          <p:cNvSpPr>
            <a:spLocks noChangeArrowheads="1"/>
          </p:cNvSpPr>
          <p:nvPr/>
        </p:nvSpPr>
        <p:spPr bwMode="auto">
          <a:xfrm>
            <a:off x="1676400" y="33293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Tree>
    <p:extLst>
      <p:ext uri="{BB962C8B-B14F-4D97-AF65-F5344CB8AC3E}">
        <p14:creationId xmlns:p14="http://schemas.microsoft.com/office/powerpoint/2010/main" val="2000374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3"/>
          <p:cNvSpPr>
            <a:spLocks noChangeArrowheads="1"/>
          </p:cNvSpPr>
          <p:nvPr/>
        </p:nvSpPr>
        <p:spPr bwMode="auto">
          <a:xfrm>
            <a:off x="4648200" y="2753756"/>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7171" name="Rectangle 4"/>
          <p:cNvSpPr>
            <a:spLocks noGrp="1" noChangeArrowheads="1"/>
          </p:cNvSpPr>
          <p:nvPr>
            <p:ph type="title"/>
          </p:nvPr>
        </p:nvSpPr>
        <p:spPr>
          <a:xfrm>
            <a:off x="838200" y="35481"/>
            <a:ext cx="10515600" cy="1325563"/>
          </a:xfrm>
        </p:spPr>
        <p:txBody>
          <a:bodyPr/>
          <a:lstStyle/>
          <a:p>
            <a:r>
              <a:rPr lang="en-US" dirty="0"/>
              <a:t>Virtual Integration Architecture</a:t>
            </a:r>
          </a:p>
        </p:txBody>
      </p:sp>
      <p:sp>
        <p:nvSpPr>
          <p:cNvPr id="7172" name="AutoShape 5"/>
          <p:cNvSpPr>
            <a:spLocks noChangeArrowheads="1"/>
          </p:cNvSpPr>
          <p:nvPr/>
        </p:nvSpPr>
        <p:spPr bwMode="auto">
          <a:xfrm>
            <a:off x="5943600" y="5344556"/>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7173" name="AutoShape 6"/>
          <p:cNvSpPr>
            <a:spLocks noChangeArrowheads="1"/>
          </p:cNvSpPr>
          <p:nvPr/>
        </p:nvSpPr>
        <p:spPr bwMode="auto">
          <a:xfrm>
            <a:off x="3886200" y="5344556"/>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7174" name="AutoShape 7"/>
          <p:cNvSpPr>
            <a:spLocks noChangeArrowheads="1"/>
          </p:cNvSpPr>
          <p:nvPr/>
        </p:nvSpPr>
        <p:spPr bwMode="auto">
          <a:xfrm>
            <a:off x="6477000" y="3058556"/>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7175" name="AutoShape 8"/>
          <p:cNvSpPr>
            <a:spLocks noChangeArrowheads="1"/>
          </p:cNvSpPr>
          <p:nvPr/>
        </p:nvSpPr>
        <p:spPr bwMode="auto">
          <a:xfrm>
            <a:off x="6705600" y="5496956"/>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7176" name="AutoShape 9"/>
          <p:cNvSpPr>
            <a:spLocks noChangeArrowheads="1"/>
          </p:cNvSpPr>
          <p:nvPr/>
        </p:nvSpPr>
        <p:spPr bwMode="auto">
          <a:xfrm>
            <a:off x="4648200" y="5496956"/>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7177" name="Rectangle 10"/>
          <p:cNvSpPr>
            <a:spLocks noChangeArrowheads="1"/>
          </p:cNvSpPr>
          <p:nvPr/>
        </p:nvSpPr>
        <p:spPr bwMode="auto">
          <a:xfrm>
            <a:off x="7200900" y="3058556"/>
            <a:ext cx="152400" cy="152400"/>
          </a:xfrm>
          <a:prstGeom prst="rect">
            <a:avLst/>
          </a:prstGeom>
          <a:noFill/>
          <a:ln w="9525">
            <a:noFill/>
            <a:miter lim="800000"/>
            <a:headEnd/>
            <a:tailEnd/>
          </a:ln>
        </p:spPr>
        <p:txBody>
          <a:bodyPr wrap="none" anchor="ctr"/>
          <a:lstStyle/>
          <a:p>
            <a:endParaRPr lang="en-US"/>
          </a:p>
        </p:txBody>
      </p:sp>
      <p:sp>
        <p:nvSpPr>
          <p:cNvPr id="7178" name="Rectangle 11"/>
          <p:cNvSpPr>
            <a:spLocks noChangeArrowheads="1"/>
          </p:cNvSpPr>
          <p:nvPr/>
        </p:nvSpPr>
        <p:spPr bwMode="auto">
          <a:xfrm>
            <a:off x="6858000" y="3058556"/>
            <a:ext cx="152400" cy="152400"/>
          </a:xfrm>
          <a:prstGeom prst="rect">
            <a:avLst/>
          </a:prstGeom>
          <a:noFill/>
          <a:ln w="9525">
            <a:noFill/>
            <a:miter lim="800000"/>
            <a:headEnd/>
            <a:tailEnd/>
          </a:ln>
        </p:spPr>
        <p:txBody>
          <a:bodyPr wrap="none" anchor="ctr"/>
          <a:lstStyle/>
          <a:p>
            <a:endParaRPr lang="en-US"/>
          </a:p>
        </p:txBody>
      </p:sp>
      <p:cxnSp>
        <p:nvCxnSpPr>
          <p:cNvPr id="7179" name="AutoShape 12"/>
          <p:cNvCxnSpPr>
            <a:cxnSpLocks noChangeShapeType="1"/>
            <a:stCxn id="7181" idx="2"/>
            <a:endCxn id="7176" idx="0"/>
          </p:cNvCxnSpPr>
          <p:nvPr/>
        </p:nvCxnSpPr>
        <p:spPr bwMode="auto">
          <a:xfrm flipH="1">
            <a:off x="5067300" y="3668156"/>
            <a:ext cx="1866900" cy="1828800"/>
          </a:xfrm>
          <a:prstGeom prst="straightConnector1">
            <a:avLst/>
          </a:prstGeom>
          <a:noFill/>
          <a:ln w="63500">
            <a:solidFill>
              <a:srgbClr val="800080"/>
            </a:solidFill>
            <a:round/>
            <a:headEnd type="triangle" w="med" len="med"/>
            <a:tailEnd type="triangle" w="med" len="med"/>
          </a:ln>
        </p:spPr>
      </p:cxnSp>
      <p:cxnSp>
        <p:nvCxnSpPr>
          <p:cNvPr id="7180" name="AutoShape 13"/>
          <p:cNvCxnSpPr>
            <a:cxnSpLocks noChangeShapeType="1"/>
            <a:stCxn id="7174" idx="2"/>
            <a:endCxn id="7175" idx="0"/>
          </p:cNvCxnSpPr>
          <p:nvPr/>
        </p:nvCxnSpPr>
        <p:spPr bwMode="auto">
          <a:xfrm>
            <a:off x="7124700" y="3668156"/>
            <a:ext cx="0" cy="1828800"/>
          </a:xfrm>
          <a:prstGeom prst="straightConnector1">
            <a:avLst/>
          </a:prstGeom>
          <a:noFill/>
          <a:ln w="63500">
            <a:solidFill>
              <a:srgbClr val="800080"/>
            </a:solidFill>
            <a:round/>
            <a:headEnd type="triangle" w="med" len="med"/>
            <a:tailEnd type="triangle" w="med" len="med"/>
          </a:ln>
        </p:spPr>
      </p:cxnSp>
      <p:sp>
        <p:nvSpPr>
          <p:cNvPr id="7181" name="Rectangle 14"/>
          <p:cNvSpPr>
            <a:spLocks noChangeArrowheads="1"/>
          </p:cNvSpPr>
          <p:nvPr/>
        </p:nvSpPr>
        <p:spPr bwMode="auto">
          <a:xfrm>
            <a:off x="6858000" y="3515756"/>
            <a:ext cx="152400" cy="152400"/>
          </a:xfrm>
          <a:prstGeom prst="rect">
            <a:avLst/>
          </a:prstGeom>
          <a:noFill/>
          <a:ln w="9525">
            <a:noFill/>
            <a:miter lim="800000"/>
            <a:headEnd/>
            <a:tailEnd/>
          </a:ln>
        </p:spPr>
        <p:txBody>
          <a:bodyPr wrap="none" anchor="ctr"/>
          <a:lstStyle/>
          <a:p>
            <a:endParaRPr lang="en-US"/>
          </a:p>
        </p:txBody>
      </p:sp>
      <p:sp>
        <p:nvSpPr>
          <p:cNvPr id="7182" name="Rectangle 15"/>
          <p:cNvSpPr>
            <a:spLocks noChangeArrowheads="1"/>
          </p:cNvSpPr>
          <p:nvPr/>
        </p:nvSpPr>
        <p:spPr bwMode="auto">
          <a:xfrm>
            <a:off x="7239000" y="3515756"/>
            <a:ext cx="152400" cy="152400"/>
          </a:xfrm>
          <a:prstGeom prst="rect">
            <a:avLst/>
          </a:prstGeom>
          <a:noFill/>
          <a:ln w="9525">
            <a:noFill/>
            <a:miter lim="800000"/>
            <a:headEnd/>
            <a:tailEnd/>
          </a:ln>
        </p:spPr>
        <p:txBody>
          <a:bodyPr wrap="none" anchor="ctr"/>
          <a:lstStyle/>
          <a:p>
            <a:endParaRPr lang="en-US"/>
          </a:p>
        </p:txBody>
      </p:sp>
      <p:cxnSp>
        <p:nvCxnSpPr>
          <p:cNvPr id="7183" name="AutoShape 16"/>
          <p:cNvCxnSpPr>
            <a:cxnSpLocks noChangeShapeType="1"/>
            <a:endCxn id="7184" idx="2"/>
          </p:cNvCxnSpPr>
          <p:nvPr/>
        </p:nvCxnSpPr>
        <p:spPr bwMode="auto">
          <a:xfrm flipH="1" flipV="1">
            <a:off x="4953000" y="2296556"/>
            <a:ext cx="552450" cy="457200"/>
          </a:xfrm>
          <a:prstGeom prst="straightConnector1">
            <a:avLst/>
          </a:prstGeom>
          <a:noFill/>
          <a:ln w="12700">
            <a:solidFill>
              <a:schemeClr val="tx1"/>
            </a:solidFill>
            <a:round/>
            <a:headEnd type="triangle" w="med" len="med"/>
            <a:tailEnd/>
          </a:ln>
        </p:spPr>
      </p:cxnSp>
      <p:sp>
        <p:nvSpPr>
          <p:cNvPr id="7184" name="Rectangle 17"/>
          <p:cNvSpPr>
            <a:spLocks noChangeArrowheads="1"/>
          </p:cNvSpPr>
          <p:nvPr/>
        </p:nvSpPr>
        <p:spPr bwMode="auto">
          <a:xfrm>
            <a:off x="4495800" y="1991756"/>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7185" name="AutoShape 18"/>
          <p:cNvCxnSpPr>
            <a:cxnSpLocks noChangeShapeType="1"/>
            <a:endCxn id="7186" idx="2"/>
          </p:cNvCxnSpPr>
          <p:nvPr/>
        </p:nvCxnSpPr>
        <p:spPr bwMode="auto">
          <a:xfrm flipV="1">
            <a:off x="5810250" y="2296556"/>
            <a:ext cx="438150" cy="457200"/>
          </a:xfrm>
          <a:prstGeom prst="straightConnector1">
            <a:avLst/>
          </a:prstGeom>
          <a:noFill/>
          <a:ln w="12700">
            <a:solidFill>
              <a:schemeClr val="tx1"/>
            </a:solidFill>
            <a:round/>
            <a:headEnd/>
            <a:tailEnd type="triangle" w="med" len="med"/>
          </a:ln>
        </p:spPr>
      </p:cxnSp>
      <p:sp>
        <p:nvSpPr>
          <p:cNvPr id="7186" name="Rectangle 19"/>
          <p:cNvSpPr>
            <a:spLocks noChangeArrowheads="1"/>
          </p:cNvSpPr>
          <p:nvPr/>
        </p:nvSpPr>
        <p:spPr bwMode="auto">
          <a:xfrm>
            <a:off x="5791200" y="1991756"/>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7187" name="AutoShape 20"/>
          <p:cNvCxnSpPr>
            <a:cxnSpLocks noChangeShapeType="1"/>
          </p:cNvCxnSpPr>
          <p:nvPr/>
        </p:nvCxnSpPr>
        <p:spPr bwMode="auto">
          <a:xfrm flipV="1">
            <a:off x="4343400" y="5115956"/>
            <a:ext cx="0" cy="228600"/>
          </a:xfrm>
          <a:prstGeom prst="straightConnector1">
            <a:avLst/>
          </a:prstGeom>
          <a:noFill/>
          <a:ln w="12700">
            <a:solidFill>
              <a:schemeClr val="tx1"/>
            </a:solidFill>
            <a:round/>
            <a:headEnd/>
            <a:tailEnd type="triangle" w="med" len="med"/>
          </a:ln>
        </p:spPr>
      </p:cxnSp>
      <p:cxnSp>
        <p:nvCxnSpPr>
          <p:cNvPr id="7188" name="AutoShape 21"/>
          <p:cNvCxnSpPr>
            <a:cxnSpLocks noChangeShapeType="1"/>
          </p:cNvCxnSpPr>
          <p:nvPr/>
        </p:nvCxnSpPr>
        <p:spPr bwMode="auto">
          <a:xfrm flipV="1">
            <a:off x="4191000" y="5115956"/>
            <a:ext cx="0" cy="228600"/>
          </a:xfrm>
          <a:prstGeom prst="straightConnector1">
            <a:avLst/>
          </a:prstGeom>
          <a:noFill/>
          <a:ln w="12700">
            <a:solidFill>
              <a:schemeClr val="tx1"/>
            </a:solidFill>
            <a:round/>
            <a:headEnd type="triangle" w="med" len="med"/>
            <a:tailEnd/>
          </a:ln>
        </p:spPr>
      </p:cxnSp>
      <p:grpSp>
        <p:nvGrpSpPr>
          <p:cNvPr id="7189" name="Group 22"/>
          <p:cNvGrpSpPr>
            <a:grpSpLocks/>
          </p:cNvGrpSpPr>
          <p:nvPr/>
        </p:nvGrpSpPr>
        <p:grpSpPr bwMode="auto">
          <a:xfrm>
            <a:off x="3810000" y="3972956"/>
            <a:ext cx="1390650" cy="1143000"/>
            <a:chOff x="768" y="2544"/>
            <a:chExt cx="876" cy="720"/>
          </a:xfrm>
        </p:grpSpPr>
        <p:sp>
          <p:nvSpPr>
            <p:cNvPr id="7210" name="AutoShape 23"/>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7211" name="AutoShape 24"/>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7190" name="AutoShape 25"/>
          <p:cNvCxnSpPr>
            <a:cxnSpLocks noChangeShapeType="1"/>
          </p:cNvCxnSpPr>
          <p:nvPr/>
        </p:nvCxnSpPr>
        <p:spPr bwMode="auto">
          <a:xfrm flipV="1">
            <a:off x="6381750" y="5115956"/>
            <a:ext cx="0" cy="228600"/>
          </a:xfrm>
          <a:prstGeom prst="straightConnector1">
            <a:avLst/>
          </a:prstGeom>
          <a:noFill/>
          <a:ln w="12700">
            <a:solidFill>
              <a:schemeClr val="tx1"/>
            </a:solidFill>
            <a:round/>
            <a:headEnd/>
            <a:tailEnd type="triangle" w="med" len="med"/>
          </a:ln>
        </p:spPr>
      </p:cxnSp>
      <p:cxnSp>
        <p:nvCxnSpPr>
          <p:cNvPr id="7191" name="AutoShape 26"/>
          <p:cNvCxnSpPr>
            <a:cxnSpLocks noChangeShapeType="1"/>
          </p:cNvCxnSpPr>
          <p:nvPr/>
        </p:nvCxnSpPr>
        <p:spPr bwMode="auto">
          <a:xfrm flipV="1">
            <a:off x="6229350" y="5115956"/>
            <a:ext cx="0" cy="228600"/>
          </a:xfrm>
          <a:prstGeom prst="straightConnector1">
            <a:avLst/>
          </a:prstGeom>
          <a:noFill/>
          <a:ln w="12700">
            <a:solidFill>
              <a:schemeClr val="tx1"/>
            </a:solidFill>
            <a:round/>
            <a:headEnd type="triangle" w="med" len="med"/>
            <a:tailEnd/>
          </a:ln>
        </p:spPr>
      </p:cxnSp>
      <p:grpSp>
        <p:nvGrpSpPr>
          <p:cNvPr id="7192" name="Group 27"/>
          <p:cNvGrpSpPr>
            <a:grpSpLocks/>
          </p:cNvGrpSpPr>
          <p:nvPr/>
        </p:nvGrpSpPr>
        <p:grpSpPr bwMode="auto">
          <a:xfrm>
            <a:off x="5867400" y="3972956"/>
            <a:ext cx="914400" cy="1143000"/>
            <a:chOff x="2064" y="2544"/>
            <a:chExt cx="576" cy="720"/>
          </a:xfrm>
        </p:grpSpPr>
        <p:sp>
          <p:nvSpPr>
            <p:cNvPr id="7208" name="AutoShape 28"/>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7209" name="AutoShape 29"/>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7193" name="AutoShape 30"/>
          <p:cNvCxnSpPr>
            <a:cxnSpLocks noChangeShapeType="1"/>
          </p:cNvCxnSpPr>
          <p:nvPr/>
        </p:nvCxnSpPr>
        <p:spPr bwMode="auto">
          <a:xfrm flipH="1" flipV="1">
            <a:off x="6115050" y="3972956"/>
            <a:ext cx="361950" cy="685800"/>
          </a:xfrm>
          <a:prstGeom prst="straightConnector1">
            <a:avLst/>
          </a:prstGeom>
          <a:noFill/>
          <a:ln w="12700">
            <a:solidFill>
              <a:schemeClr val="tx1"/>
            </a:solidFill>
            <a:round/>
            <a:headEnd/>
            <a:tailEnd type="triangle" w="med" len="med"/>
          </a:ln>
        </p:spPr>
      </p:cxnSp>
      <p:cxnSp>
        <p:nvCxnSpPr>
          <p:cNvPr id="7194" name="AutoShape 31"/>
          <p:cNvCxnSpPr>
            <a:cxnSpLocks noChangeShapeType="1"/>
          </p:cNvCxnSpPr>
          <p:nvPr/>
        </p:nvCxnSpPr>
        <p:spPr bwMode="auto">
          <a:xfrm flipV="1">
            <a:off x="4400550" y="3972956"/>
            <a:ext cx="1085850" cy="685800"/>
          </a:xfrm>
          <a:prstGeom prst="straightConnector1">
            <a:avLst/>
          </a:prstGeom>
          <a:noFill/>
          <a:ln w="12700">
            <a:solidFill>
              <a:schemeClr val="tx1"/>
            </a:solidFill>
            <a:round/>
            <a:headEnd/>
            <a:tailEnd type="triangle" w="med" len="med"/>
          </a:ln>
        </p:spPr>
      </p:cxnSp>
      <p:sp>
        <p:nvSpPr>
          <p:cNvPr id="7195" name="Rectangle 33"/>
          <p:cNvSpPr>
            <a:spLocks noChangeArrowheads="1"/>
          </p:cNvSpPr>
          <p:nvPr/>
        </p:nvSpPr>
        <p:spPr bwMode="auto">
          <a:xfrm>
            <a:off x="5105400" y="2220356"/>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7196" name="Rectangle 34"/>
          <p:cNvSpPr>
            <a:spLocks noChangeArrowheads="1"/>
          </p:cNvSpPr>
          <p:nvPr/>
        </p:nvSpPr>
        <p:spPr bwMode="auto">
          <a:xfrm>
            <a:off x="5334000" y="1686956"/>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7197" name="AutoShape 45"/>
          <p:cNvSpPr>
            <a:spLocks noChangeArrowheads="1"/>
          </p:cNvSpPr>
          <p:nvPr/>
        </p:nvSpPr>
        <p:spPr bwMode="auto">
          <a:xfrm>
            <a:off x="1676400" y="1305956"/>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7198" name="AutoShape 46"/>
          <p:cNvSpPr>
            <a:spLocks noChangeArrowheads="1"/>
          </p:cNvSpPr>
          <p:nvPr/>
        </p:nvSpPr>
        <p:spPr bwMode="auto">
          <a:xfrm>
            <a:off x="1828800" y="24489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7199" name="AutoShape 47"/>
          <p:cNvSpPr>
            <a:spLocks noChangeArrowheads="1"/>
          </p:cNvSpPr>
          <p:nvPr/>
        </p:nvSpPr>
        <p:spPr bwMode="auto">
          <a:xfrm>
            <a:off x="1828800" y="17631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7200" name="AutoShape 48"/>
          <p:cNvSpPr>
            <a:spLocks noChangeArrowheads="1"/>
          </p:cNvSpPr>
          <p:nvPr/>
        </p:nvSpPr>
        <p:spPr bwMode="auto">
          <a:xfrm>
            <a:off x="8153400" y="1305956"/>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7201" name="AutoShape 49"/>
          <p:cNvSpPr>
            <a:spLocks noChangeArrowheads="1"/>
          </p:cNvSpPr>
          <p:nvPr/>
        </p:nvSpPr>
        <p:spPr bwMode="auto">
          <a:xfrm>
            <a:off x="8305800" y="18393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7202" name="AutoShape 50"/>
          <p:cNvSpPr>
            <a:spLocks noChangeArrowheads="1"/>
          </p:cNvSpPr>
          <p:nvPr/>
        </p:nvSpPr>
        <p:spPr bwMode="auto">
          <a:xfrm>
            <a:off x="8305800" y="25251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7203" name="AutoShape 51"/>
          <p:cNvSpPr>
            <a:spLocks noChangeArrowheads="1"/>
          </p:cNvSpPr>
          <p:nvPr/>
        </p:nvSpPr>
        <p:spPr bwMode="auto">
          <a:xfrm>
            <a:off x="1828800" y="38205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7204" name="AutoShape 52"/>
          <p:cNvSpPr>
            <a:spLocks noChangeArrowheads="1"/>
          </p:cNvSpPr>
          <p:nvPr/>
        </p:nvSpPr>
        <p:spPr bwMode="auto">
          <a:xfrm>
            <a:off x="1828800" y="31347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7205" name="Oval 53"/>
          <p:cNvSpPr>
            <a:spLocks noChangeArrowheads="1"/>
          </p:cNvSpPr>
          <p:nvPr/>
        </p:nvSpPr>
        <p:spPr bwMode="auto">
          <a:xfrm>
            <a:off x="1676400" y="39729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7206" name="Oval 54"/>
          <p:cNvSpPr>
            <a:spLocks noChangeArrowheads="1"/>
          </p:cNvSpPr>
          <p:nvPr/>
        </p:nvSpPr>
        <p:spPr bwMode="auto">
          <a:xfrm>
            <a:off x="1676400" y="32871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
        <p:nvSpPr>
          <p:cNvPr id="7207" name="Oval 57"/>
          <p:cNvSpPr>
            <a:spLocks noChangeArrowheads="1"/>
          </p:cNvSpPr>
          <p:nvPr/>
        </p:nvSpPr>
        <p:spPr bwMode="auto">
          <a:xfrm>
            <a:off x="1676400" y="26013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3</a:t>
            </a:r>
          </a:p>
        </p:txBody>
      </p:sp>
    </p:spTree>
    <p:extLst>
      <p:ext uri="{BB962C8B-B14F-4D97-AF65-F5344CB8AC3E}">
        <p14:creationId xmlns:p14="http://schemas.microsoft.com/office/powerpoint/2010/main" val="2385087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5"/>
          <p:cNvSpPr>
            <a:spLocks noChangeArrowheads="1"/>
          </p:cNvSpPr>
          <p:nvPr/>
        </p:nvSpPr>
        <p:spPr bwMode="auto">
          <a:xfrm>
            <a:off x="4648200" y="2753756"/>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8195" name="AutoShape 46"/>
          <p:cNvSpPr>
            <a:spLocks noChangeArrowheads="1"/>
          </p:cNvSpPr>
          <p:nvPr/>
        </p:nvSpPr>
        <p:spPr bwMode="auto">
          <a:xfrm>
            <a:off x="6324600" y="2906156"/>
            <a:ext cx="1600200" cy="9144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8196" name="AutoShape 47"/>
          <p:cNvSpPr>
            <a:spLocks noChangeArrowheads="1"/>
          </p:cNvSpPr>
          <p:nvPr/>
        </p:nvSpPr>
        <p:spPr bwMode="auto">
          <a:xfrm>
            <a:off x="5715000" y="5192156"/>
            <a:ext cx="1981200" cy="1143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8197" name="AutoShape 48"/>
          <p:cNvSpPr>
            <a:spLocks noChangeArrowheads="1"/>
          </p:cNvSpPr>
          <p:nvPr/>
        </p:nvSpPr>
        <p:spPr bwMode="auto">
          <a:xfrm>
            <a:off x="3657600" y="5192156"/>
            <a:ext cx="1981200" cy="1143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8198" name="Rectangle 6"/>
          <p:cNvSpPr>
            <a:spLocks noGrp="1" noChangeArrowheads="1"/>
          </p:cNvSpPr>
          <p:nvPr>
            <p:ph type="title"/>
          </p:nvPr>
        </p:nvSpPr>
        <p:spPr>
          <a:xfrm>
            <a:off x="838200" y="33574"/>
            <a:ext cx="10515600" cy="1325563"/>
          </a:xfrm>
        </p:spPr>
        <p:txBody>
          <a:bodyPr/>
          <a:lstStyle/>
          <a:p>
            <a:r>
              <a:rPr lang="en-US" dirty="0"/>
              <a:t>Virtual Integration Architecture</a:t>
            </a:r>
          </a:p>
        </p:txBody>
      </p:sp>
      <p:sp>
        <p:nvSpPr>
          <p:cNvPr id="8199" name="AutoShape 7"/>
          <p:cNvSpPr>
            <a:spLocks noChangeArrowheads="1"/>
          </p:cNvSpPr>
          <p:nvPr/>
        </p:nvSpPr>
        <p:spPr bwMode="auto">
          <a:xfrm>
            <a:off x="5943600" y="5344556"/>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8200" name="AutoShape 8"/>
          <p:cNvSpPr>
            <a:spLocks noChangeArrowheads="1"/>
          </p:cNvSpPr>
          <p:nvPr/>
        </p:nvSpPr>
        <p:spPr bwMode="auto">
          <a:xfrm>
            <a:off x="3886200" y="5344556"/>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8201" name="AutoShape 9"/>
          <p:cNvSpPr>
            <a:spLocks noChangeArrowheads="1"/>
          </p:cNvSpPr>
          <p:nvPr/>
        </p:nvSpPr>
        <p:spPr bwMode="auto">
          <a:xfrm>
            <a:off x="6477000" y="3058556"/>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8202" name="AutoShape 10"/>
          <p:cNvSpPr>
            <a:spLocks noChangeArrowheads="1"/>
          </p:cNvSpPr>
          <p:nvPr/>
        </p:nvSpPr>
        <p:spPr bwMode="auto">
          <a:xfrm>
            <a:off x="6705600" y="5496956"/>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03" name="AutoShape 11"/>
          <p:cNvSpPr>
            <a:spLocks noChangeArrowheads="1"/>
          </p:cNvSpPr>
          <p:nvPr/>
        </p:nvSpPr>
        <p:spPr bwMode="auto">
          <a:xfrm>
            <a:off x="4648200" y="5496956"/>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04" name="Rectangle 12"/>
          <p:cNvSpPr>
            <a:spLocks noChangeArrowheads="1"/>
          </p:cNvSpPr>
          <p:nvPr/>
        </p:nvSpPr>
        <p:spPr bwMode="auto">
          <a:xfrm>
            <a:off x="7200900" y="3058556"/>
            <a:ext cx="152400" cy="152400"/>
          </a:xfrm>
          <a:prstGeom prst="rect">
            <a:avLst/>
          </a:prstGeom>
          <a:noFill/>
          <a:ln w="9525">
            <a:noFill/>
            <a:miter lim="800000"/>
            <a:headEnd/>
            <a:tailEnd/>
          </a:ln>
        </p:spPr>
        <p:txBody>
          <a:bodyPr wrap="none" anchor="ctr"/>
          <a:lstStyle/>
          <a:p>
            <a:endParaRPr lang="en-US"/>
          </a:p>
        </p:txBody>
      </p:sp>
      <p:sp>
        <p:nvSpPr>
          <p:cNvPr id="8205" name="Rectangle 13"/>
          <p:cNvSpPr>
            <a:spLocks noChangeArrowheads="1"/>
          </p:cNvSpPr>
          <p:nvPr/>
        </p:nvSpPr>
        <p:spPr bwMode="auto">
          <a:xfrm>
            <a:off x="6858000" y="3058556"/>
            <a:ext cx="152400" cy="152400"/>
          </a:xfrm>
          <a:prstGeom prst="rect">
            <a:avLst/>
          </a:prstGeom>
          <a:noFill/>
          <a:ln w="9525">
            <a:noFill/>
            <a:miter lim="800000"/>
            <a:headEnd/>
            <a:tailEnd/>
          </a:ln>
        </p:spPr>
        <p:txBody>
          <a:bodyPr wrap="none" anchor="ctr"/>
          <a:lstStyle/>
          <a:p>
            <a:endParaRPr lang="en-US"/>
          </a:p>
        </p:txBody>
      </p:sp>
      <p:cxnSp>
        <p:nvCxnSpPr>
          <p:cNvPr id="8206" name="AutoShape 14"/>
          <p:cNvCxnSpPr>
            <a:cxnSpLocks noChangeShapeType="1"/>
            <a:stCxn id="8208" idx="2"/>
          </p:cNvCxnSpPr>
          <p:nvPr/>
        </p:nvCxnSpPr>
        <p:spPr bwMode="auto">
          <a:xfrm flipH="1">
            <a:off x="5181600" y="3820556"/>
            <a:ext cx="1752600" cy="1371600"/>
          </a:xfrm>
          <a:prstGeom prst="straightConnector1">
            <a:avLst/>
          </a:prstGeom>
          <a:noFill/>
          <a:ln w="63500">
            <a:solidFill>
              <a:srgbClr val="800080"/>
            </a:solidFill>
            <a:round/>
            <a:headEnd type="triangle" w="med" len="med"/>
            <a:tailEnd type="triangle" w="med" len="med"/>
          </a:ln>
        </p:spPr>
      </p:cxnSp>
      <p:cxnSp>
        <p:nvCxnSpPr>
          <p:cNvPr id="8207" name="AutoShape 15"/>
          <p:cNvCxnSpPr>
            <a:cxnSpLocks noChangeShapeType="1"/>
          </p:cNvCxnSpPr>
          <p:nvPr/>
        </p:nvCxnSpPr>
        <p:spPr bwMode="auto">
          <a:xfrm>
            <a:off x="7239000" y="3820556"/>
            <a:ext cx="0" cy="1371600"/>
          </a:xfrm>
          <a:prstGeom prst="straightConnector1">
            <a:avLst/>
          </a:prstGeom>
          <a:noFill/>
          <a:ln w="63500">
            <a:solidFill>
              <a:srgbClr val="800080"/>
            </a:solidFill>
            <a:round/>
            <a:headEnd type="triangle" w="med" len="med"/>
            <a:tailEnd type="triangle" w="med" len="med"/>
          </a:ln>
        </p:spPr>
      </p:cxnSp>
      <p:sp>
        <p:nvSpPr>
          <p:cNvPr id="8208" name="Rectangle 16"/>
          <p:cNvSpPr>
            <a:spLocks noChangeArrowheads="1"/>
          </p:cNvSpPr>
          <p:nvPr/>
        </p:nvSpPr>
        <p:spPr bwMode="auto">
          <a:xfrm>
            <a:off x="6858000" y="3668156"/>
            <a:ext cx="152400" cy="152400"/>
          </a:xfrm>
          <a:prstGeom prst="rect">
            <a:avLst/>
          </a:prstGeom>
          <a:noFill/>
          <a:ln w="9525">
            <a:noFill/>
            <a:miter lim="800000"/>
            <a:headEnd/>
            <a:tailEnd/>
          </a:ln>
        </p:spPr>
        <p:txBody>
          <a:bodyPr wrap="none" anchor="ctr"/>
          <a:lstStyle/>
          <a:p>
            <a:endParaRPr lang="en-US"/>
          </a:p>
        </p:txBody>
      </p:sp>
      <p:sp>
        <p:nvSpPr>
          <p:cNvPr id="8209" name="Rectangle 17"/>
          <p:cNvSpPr>
            <a:spLocks noChangeArrowheads="1"/>
          </p:cNvSpPr>
          <p:nvPr/>
        </p:nvSpPr>
        <p:spPr bwMode="auto">
          <a:xfrm>
            <a:off x="7239000" y="3515756"/>
            <a:ext cx="152400" cy="152400"/>
          </a:xfrm>
          <a:prstGeom prst="rect">
            <a:avLst/>
          </a:prstGeom>
          <a:noFill/>
          <a:ln w="9525">
            <a:noFill/>
            <a:miter lim="800000"/>
            <a:headEnd/>
            <a:tailEnd/>
          </a:ln>
        </p:spPr>
        <p:txBody>
          <a:bodyPr wrap="none" anchor="ctr"/>
          <a:lstStyle/>
          <a:p>
            <a:endParaRPr lang="en-US"/>
          </a:p>
        </p:txBody>
      </p:sp>
      <p:cxnSp>
        <p:nvCxnSpPr>
          <p:cNvPr id="8210" name="AutoShape 18"/>
          <p:cNvCxnSpPr>
            <a:cxnSpLocks noChangeShapeType="1"/>
            <a:endCxn id="8211" idx="2"/>
          </p:cNvCxnSpPr>
          <p:nvPr/>
        </p:nvCxnSpPr>
        <p:spPr bwMode="auto">
          <a:xfrm flipH="1" flipV="1">
            <a:off x="4953000" y="2296556"/>
            <a:ext cx="552450" cy="457200"/>
          </a:xfrm>
          <a:prstGeom prst="straightConnector1">
            <a:avLst/>
          </a:prstGeom>
          <a:noFill/>
          <a:ln w="12700">
            <a:solidFill>
              <a:schemeClr val="tx1"/>
            </a:solidFill>
            <a:round/>
            <a:headEnd type="triangle" w="med" len="med"/>
            <a:tailEnd/>
          </a:ln>
        </p:spPr>
      </p:cxnSp>
      <p:sp>
        <p:nvSpPr>
          <p:cNvPr id="8211" name="Rectangle 19"/>
          <p:cNvSpPr>
            <a:spLocks noChangeArrowheads="1"/>
          </p:cNvSpPr>
          <p:nvPr/>
        </p:nvSpPr>
        <p:spPr bwMode="auto">
          <a:xfrm>
            <a:off x="4495800" y="1991756"/>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8212" name="AutoShape 20"/>
          <p:cNvCxnSpPr>
            <a:cxnSpLocks noChangeShapeType="1"/>
            <a:endCxn id="8213" idx="2"/>
          </p:cNvCxnSpPr>
          <p:nvPr/>
        </p:nvCxnSpPr>
        <p:spPr bwMode="auto">
          <a:xfrm flipV="1">
            <a:off x="5810250" y="2296556"/>
            <a:ext cx="438150" cy="457200"/>
          </a:xfrm>
          <a:prstGeom prst="straightConnector1">
            <a:avLst/>
          </a:prstGeom>
          <a:noFill/>
          <a:ln w="12700">
            <a:solidFill>
              <a:schemeClr val="tx1"/>
            </a:solidFill>
            <a:round/>
            <a:headEnd/>
            <a:tailEnd type="triangle" w="med" len="med"/>
          </a:ln>
        </p:spPr>
      </p:cxnSp>
      <p:sp>
        <p:nvSpPr>
          <p:cNvPr id="8213" name="Rectangle 21"/>
          <p:cNvSpPr>
            <a:spLocks noChangeArrowheads="1"/>
          </p:cNvSpPr>
          <p:nvPr/>
        </p:nvSpPr>
        <p:spPr bwMode="auto">
          <a:xfrm>
            <a:off x="5791200" y="1991756"/>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8214" name="AutoShape 22"/>
          <p:cNvCxnSpPr>
            <a:cxnSpLocks noChangeShapeType="1"/>
          </p:cNvCxnSpPr>
          <p:nvPr/>
        </p:nvCxnSpPr>
        <p:spPr bwMode="auto">
          <a:xfrm flipV="1">
            <a:off x="4343400" y="5115956"/>
            <a:ext cx="0" cy="228600"/>
          </a:xfrm>
          <a:prstGeom prst="straightConnector1">
            <a:avLst/>
          </a:prstGeom>
          <a:noFill/>
          <a:ln w="12700">
            <a:solidFill>
              <a:schemeClr val="tx1"/>
            </a:solidFill>
            <a:round/>
            <a:headEnd/>
            <a:tailEnd type="triangle" w="med" len="med"/>
          </a:ln>
        </p:spPr>
      </p:cxnSp>
      <p:cxnSp>
        <p:nvCxnSpPr>
          <p:cNvPr id="8215" name="AutoShape 23"/>
          <p:cNvCxnSpPr>
            <a:cxnSpLocks noChangeShapeType="1"/>
          </p:cNvCxnSpPr>
          <p:nvPr/>
        </p:nvCxnSpPr>
        <p:spPr bwMode="auto">
          <a:xfrm flipV="1">
            <a:off x="4191000" y="5115956"/>
            <a:ext cx="0" cy="228600"/>
          </a:xfrm>
          <a:prstGeom prst="straightConnector1">
            <a:avLst/>
          </a:prstGeom>
          <a:noFill/>
          <a:ln w="12700">
            <a:solidFill>
              <a:schemeClr val="tx1"/>
            </a:solidFill>
            <a:round/>
            <a:headEnd type="triangle" w="med" len="med"/>
            <a:tailEnd/>
          </a:ln>
        </p:spPr>
      </p:cxnSp>
      <p:grpSp>
        <p:nvGrpSpPr>
          <p:cNvPr id="8216" name="Group 24"/>
          <p:cNvGrpSpPr>
            <a:grpSpLocks/>
          </p:cNvGrpSpPr>
          <p:nvPr/>
        </p:nvGrpSpPr>
        <p:grpSpPr bwMode="auto">
          <a:xfrm>
            <a:off x="3810000" y="3972956"/>
            <a:ext cx="1390650" cy="1143000"/>
            <a:chOff x="768" y="2544"/>
            <a:chExt cx="876" cy="720"/>
          </a:xfrm>
        </p:grpSpPr>
        <p:sp>
          <p:nvSpPr>
            <p:cNvPr id="8238" name="AutoShape 25"/>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8239" name="AutoShape 26"/>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8217" name="AutoShape 27"/>
          <p:cNvCxnSpPr>
            <a:cxnSpLocks noChangeShapeType="1"/>
          </p:cNvCxnSpPr>
          <p:nvPr/>
        </p:nvCxnSpPr>
        <p:spPr bwMode="auto">
          <a:xfrm flipV="1">
            <a:off x="6381750" y="5115956"/>
            <a:ext cx="0" cy="228600"/>
          </a:xfrm>
          <a:prstGeom prst="straightConnector1">
            <a:avLst/>
          </a:prstGeom>
          <a:noFill/>
          <a:ln w="12700">
            <a:solidFill>
              <a:schemeClr val="tx1"/>
            </a:solidFill>
            <a:round/>
            <a:headEnd/>
            <a:tailEnd type="triangle" w="med" len="med"/>
          </a:ln>
        </p:spPr>
      </p:cxnSp>
      <p:cxnSp>
        <p:nvCxnSpPr>
          <p:cNvPr id="8218" name="AutoShape 28"/>
          <p:cNvCxnSpPr>
            <a:cxnSpLocks noChangeShapeType="1"/>
          </p:cNvCxnSpPr>
          <p:nvPr/>
        </p:nvCxnSpPr>
        <p:spPr bwMode="auto">
          <a:xfrm flipV="1">
            <a:off x="6229350" y="5115956"/>
            <a:ext cx="0" cy="228600"/>
          </a:xfrm>
          <a:prstGeom prst="straightConnector1">
            <a:avLst/>
          </a:prstGeom>
          <a:noFill/>
          <a:ln w="12700">
            <a:solidFill>
              <a:schemeClr val="tx1"/>
            </a:solidFill>
            <a:round/>
            <a:headEnd type="triangle" w="med" len="med"/>
            <a:tailEnd/>
          </a:ln>
        </p:spPr>
      </p:cxnSp>
      <p:grpSp>
        <p:nvGrpSpPr>
          <p:cNvPr id="8219" name="Group 29"/>
          <p:cNvGrpSpPr>
            <a:grpSpLocks/>
          </p:cNvGrpSpPr>
          <p:nvPr/>
        </p:nvGrpSpPr>
        <p:grpSpPr bwMode="auto">
          <a:xfrm>
            <a:off x="5867400" y="3972956"/>
            <a:ext cx="914400" cy="1143000"/>
            <a:chOff x="2064" y="2544"/>
            <a:chExt cx="576" cy="720"/>
          </a:xfrm>
        </p:grpSpPr>
        <p:sp>
          <p:nvSpPr>
            <p:cNvPr id="8236" name="AutoShape 30"/>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8237" name="AutoShape 31"/>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8220" name="AutoShape 32"/>
          <p:cNvCxnSpPr>
            <a:cxnSpLocks noChangeShapeType="1"/>
          </p:cNvCxnSpPr>
          <p:nvPr/>
        </p:nvCxnSpPr>
        <p:spPr bwMode="auto">
          <a:xfrm flipH="1" flipV="1">
            <a:off x="6115050" y="3972956"/>
            <a:ext cx="361950" cy="685800"/>
          </a:xfrm>
          <a:prstGeom prst="straightConnector1">
            <a:avLst/>
          </a:prstGeom>
          <a:noFill/>
          <a:ln w="12700">
            <a:solidFill>
              <a:schemeClr val="tx1"/>
            </a:solidFill>
            <a:round/>
            <a:headEnd/>
            <a:tailEnd type="triangle" w="med" len="med"/>
          </a:ln>
        </p:spPr>
      </p:cxnSp>
      <p:cxnSp>
        <p:nvCxnSpPr>
          <p:cNvPr id="8221" name="AutoShape 33"/>
          <p:cNvCxnSpPr>
            <a:cxnSpLocks noChangeShapeType="1"/>
          </p:cNvCxnSpPr>
          <p:nvPr/>
        </p:nvCxnSpPr>
        <p:spPr bwMode="auto">
          <a:xfrm flipV="1">
            <a:off x="4400550" y="3972956"/>
            <a:ext cx="1085850" cy="685800"/>
          </a:xfrm>
          <a:prstGeom prst="straightConnector1">
            <a:avLst/>
          </a:prstGeom>
          <a:noFill/>
          <a:ln w="12700">
            <a:solidFill>
              <a:schemeClr val="tx1"/>
            </a:solidFill>
            <a:round/>
            <a:headEnd/>
            <a:tailEnd type="triangle" w="med" len="med"/>
          </a:ln>
        </p:spPr>
      </p:cxnSp>
      <p:sp>
        <p:nvSpPr>
          <p:cNvPr id="8222" name="Rectangle 35"/>
          <p:cNvSpPr>
            <a:spLocks noChangeArrowheads="1"/>
          </p:cNvSpPr>
          <p:nvPr/>
        </p:nvSpPr>
        <p:spPr bwMode="auto">
          <a:xfrm>
            <a:off x="5105400" y="2220356"/>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8223" name="Rectangle 36"/>
          <p:cNvSpPr>
            <a:spLocks noChangeArrowheads="1"/>
          </p:cNvSpPr>
          <p:nvPr/>
        </p:nvSpPr>
        <p:spPr bwMode="auto">
          <a:xfrm>
            <a:off x="5334000" y="1686956"/>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8224" name="AutoShape 50"/>
          <p:cNvSpPr>
            <a:spLocks noChangeArrowheads="1"/>
          </p:cNvSpPr>
          <p:nvPr/>
        </p:nvSpPr>
        <p:spPr bwMode="auto">
          <a:xfrm>
            <a:off x="1676400" y="1305956"/>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8225" name="AutoShape 51"/>
          <p:cNvSpPr>
            <a:spLocks noChangeArrowheads="1"/>
          </p:cNvSpPr>
          <p:nvPr/>
        </p:nvSpPr>
        <p:spPr bwMode="auto">
          <a:xfrm>
            <a:off x="1828800" y="24489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8226" name="AutoShape 52"/>
          <p:cNvSpPr>
            <a:spLocks noChangeArrowheads="1"/>
          </p:cNvSpPr>
          <p:nvPr/>
        </p:nvSpPr>
        <p:spPr bwMode="auto">
          <a:xfrm>
            <a:off x="1828800" y="17631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8227" name="AutoShape 53"/>
          <p:cNvSpPr>
            <a:spLocks noChangeArrowheads="1"/>
          </p:cNvSpPr>
          <p:nvPr/>
        </p:nvSpPr>
        <p:spPr bwMode="auto">
          <a:xfrm>
            <a:off x="8153400" y="1305956"/>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8228" name="AutoShape 54"/>
          <p:cNvSpPr>
            <a:spLocks noChangeArrowheads="1"/>
          </p:cNvSpPr>
          <p:nvPr/>
        </p:nvSpPr>
        <p:spPr bwMode="auto">
          <a:xfrm>
            <a:off x="8305800" y="18393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8229" name="AutoShape 55"/>
          <p:cNvSpPr>
            <a:spLocks noChangeArrowheads="1"/>
          </p:cNvSpPr>
          <p:nvPr/>
        </p:nvSpPr>
        <p:spPr bwMode="auto">
          <a:xfrm>
            <a:off x="8305800" y="25251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8230" name="AutoShape 56"/>
          <p:cNvSpPr>
            <a:spLocks noChangeArrowheads="1"/>
          </p:cNvSpPr>
          <p:nvPr/>
        </p:nvSpPr>
        <p:spPr bwMode="auto">
          <a:xfrm>
            <a:off x="1828800" y="38205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8231" name="AutoShape 57"/>
          <p:cNvSpPr>
            <a:spLocks noChangeArrowheads="1"/>
          </p:cNvSpPr>
          <p:nvPr/>
        </p:nvSpPr>
        <p:spPr bwMode="auto">
          <a:xfrm>
            <a:off x="1828800" y="31347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8232" name="Oval 58"/>
          <p:cNvSpPr>
            <a:spLocks noChangeArrowheads="1"/>
          </p:cNvSpPr>
          <p:nvPr/>
        </p:nvSpPr>
        <p:spPr bwMode="auto">
          <a:xfrm>
            <a:off x="1676400" y="39729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8233" name="Oval 59"/>
          <p:cNvSpPr>
            <a:spLocks noChangeArrowheads="1"/>
          </p:cNvSpPr>
          <p:nvPr/>
        </p:nvSpPr>
        <p:spPr bwMode="auto">
          <a:xfrm>
            <a:off x="1676400" y="32871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
        <p:nvSpPr>
          <p:cNvPr id="8234" name="Oval 62"/>
          <p:cNvSpPr>
            <a:spLocks noChangeArrowheads="1"/>
          </p:cNvSpPr>
          <p:nvPr/>
        </p:nvSpPr>
        <p:spPr bwMode="auto">
          <a:xfrm>
            <a:off x="1676400" y="26013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3</a:t>
            </a:r>
          </a:p>
        </p:txBody>
      </p:sp>
      <p:sp>
        <p:nvSpPr>
          <p:cNvPr id="8235" name="Oval 63"/>
          <p:cNvSpPr>
            <a:spLocks noChangeArrowheads="1"/>
          </p:cNvSpPr>
          <p:nvPr/>
        </p:nvSpPr>
        <p:spPr bwMode="auto">
          <a:xfrm>
            <a:off x="1676400" y="19155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4</a:t>
            </a:r>
          </a:p>
        </p:txBody>
      </p:sp>
    </p:spTree>
    <p:extLst>
      <p:ext uri="{BB962C8B-B14F-4D97-AF65-F5344CB8AC3E}">
        <p14:creationId xmlns:p14="http://schemas.microsoft.com/office/powerpoint/2010/main" val="3541681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ChangeArrowheads="1"/>
          </p:cNvSpPr>
          <p:nvPr/>
        </p:nvSpPr>
        <p:spPr bwMode="auto">
          <a:xfrm>
            <a:off x="4495800" y="2629492"/>
            <a:ext cx="3429000" cy="1524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9219" name="AutoShape 5"/>
          <p:cNvSpPr>
            <a:spLocks noChangeArrowheads="1"/>
          </p:cNvSpPr>
          <p:nvPr/>
        </p:nvSpPr>
        <p:spPr bwMode="auto">
          <a:xfrm>
            <a:off x="4648200" y="2781892"/>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9220" name="Rectangle 6"/>
          <p:cNvSpPr>
            <a:spLocks noGrp="1" noChangeArrowheads="1"/>
          </p:cNvSpPr>
          <p:nvPr>
            <p:ph type="title"/>
          </p:nvPr>
        </p:nvSpPr>
        <p:spPr>
          <a:xfrm>
            <a:off x="838200" y="0"/>
            <a:ext cx="10515600" cy="1325563"/>
          </a:xfrm>
        </p:spPr>
        <p:txBody>
          <a:bodyPr/>
          <a:lstStyle/>
          <a:p>
            <a:r>
              <a:rPr lang="en-US" dirty="0"/>
              <a:t>Virtual Integration Architecture</a:t>
            </a:r>
          </a:p>
        </p:txBody>
      </p:sp>
      <p:sp>
        <p:nvSpPr>
          <p:cNvPr id="9221" name="AutoShape 7"/>
          <p:cNvSpPr>
            <a:spLocks noChangeArrowheads="1"/>
          </p:cNvSpPr>
          <p:nvPr/>
        </p:nvSpPr>
        <p:spPr bwMode="auto">
          <a:xfrm>
            <a:off x="5943600" y="5372692"/>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2" name="AutoShape 8"/>
          <p:cNvSpPr>
            <a:spLocks noChangeArrowheads="1"/>
          </p:cNvSpPr>
          <p:nvPr/>
        </p:nvSpPr>
        <p:spPr bwMode="auto">
          <a:xfrm>
            <a:off x="3886200" y="5372692"/>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3" name="AutoShape 9"/>
          <p:cNvSpPr>
            <a:spLocks noChangeArrowheads="1"/>
          </p:cNvSpPr>
          <p:nvPr/>
        </p:nvSpPr>
        <p:spPr bwMode="auto">
          <a:xfrm>
            <a:off x="6477000" y="3086692"/>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9224" name="AutoShape 10"/>
          <p:cNvSpPr>
            <a:spLocks noChangeArrowheads="1"/>
          </p:cNvSpPr>
          <p:nvPr/>
        </p:nvSpPr>
        <p:spPr bwMode="auto">
          <a:xfrm>
            <a:off x="6705600" y="5525092"/>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5" name="AutoShape 11"/>
          <p:cNvSpPr>
            <a:spLocks noChangeArrowheads="1"/>
          </p:cNvSpPr>
          <p:nvPr/>
        </p:nvSpPr>
        <p:spPr bwMode="auto">
          <a:xfrm>
            <a:off x="4648200" y="5525092"/>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6" name="Rectangle 12"/>
          <p:cNvSpPr>
            <a:spLocks noChangeArrowheads="1"/>
          </p:cNvSpPr>
          <p:nvPr/>
        </p:nvSpPr>
        <p:spPr bwMode="auto">
          <a:xfrm>
            <a:off x="7200900" y="3086692"/>
            <a:ext cx="152400" cy="152400"/>
          </a:xfrm>
          <a:prstGeom prst="rect">
            <a:avLst/>
          </a:prstGeom>
          <a:noFill/>
          <a:ln w="9525">
            <a:noFill/>
            <a:miter lim="800000"/>
            <a:headEnd/>
            <a:tailEnd/>
          </a:ln>
        </p:spPr>
        <p:txBody>
          <a:bodyPr wrap="none" anchor="ctr"/>
          <a:lstStyle/>
          <a:p>
            <a:endParaRPr lang="en-US"/>
          </a:p>
        </p:txBody>
      </p:sp>
      <p:sp>
        <p:nvSpPr>
          <p:cNvPr id="9227" name="Rectangle 13"/>
          <p:cNvSpPr>
            <a:spLocks noChangeArrowheads="1"/>
          </p:cNvSpPr>
          <p:nvPr/>
        </p:nvSpPr>
        <p:spPr bwMode="auto">
          <a:xfrm>
            <a:off x="6858000" y="3086692"/>
            <a:ext cx="152400" cy="152400"/>
          </a:xfrm>
          <a:prstGeom prst="rect">
            <a:avLst/>
          </a:prstGeom>
          <a:noFill/>
          <a:ln w="9525">
            <a:noFill/>
            <a:miter lim="800000"/>
            <a:headEnd/>
            <a:tailEnd/>
          </a:ln>
        </p:spPr>
        <p:txBody>
          <a:bodyPr wrap="none" anchor="ctr"/>
          <a:lstStyle/>
          <a:p>
            <a:endParaRPr lang="en-US"/>
          </a:p>
        </p:txBody>
      </p:sp>
      <p:cxnSp>
        <p:nvCxnSpPr>
          <p:cNvPr id="9228" name="AutoShape 14"/>
          <p:cNvCxnSpPr>
            <a:cxnSpLocks noChangeShapeType="1"/>
            <a:stCxn id="9230" idx="2"/>
            <a:endCxn id="9225" idx="0"/>
          </p:cNvCxnSpPr>
          <p:nvPr/>
        </p:nvCxnSpPr>
        <p:spPr bwMode="auto">
          <a:xfrm flipH="1">
            <a:off x="5067300" y="3696292"/>
            <a:ext cx="1866900" cy="1828800"/>
          </a:xfrm>
          <a:prstGeom prst="straightConnector1">
            <a:avLst/>
          </a:prstGeom>
          <a:noFill/>
          <a:ln w="12700">
            <a:solidFill>
              <a:schemeClr val="hlink"/>
            </a:solidFill>
            <a:round/>
            <a:headEnd type="triangle" w="med" len="med"/>
            <a:tailEnd type="triangle" w="med" len="med"/>
          </a:ln>
        </p:spPr>
      </p:cxnSp>
      <p:cxnSp>
        <p:nvCxnSpPr>
          <p:cNvPr id="9229" name="AutoShape 15"/>
          <p:cNvCxnSpPr>
            <a:cxnSpLocks noChangeShapeType="1"/>
            <a:stCxn id="9223" idx="2"/>
            <a:endCxn id="9224" idx="0"/>
          </p:cNvCxnSpPr>
          <p:nvPr/>
        </p:nvCxnSpPr>
        <p:spPr bwMode="auto">
          <a:xfrm>
            <a:off x="7124700" y="3696292"/>
            <a:ext cx="0" cy="1828800"/>
          </a:xfrm>
          <a:prstGeom prst="straightConnector1">
            <a:avLst/>
          </a:prstGeom>
          <a:noFill/>
          <a:ln w="12700">
            <a:solidFill>
              <a:schemeClr val="hlink"/>
            </a:solidFill>
            <a:round/>
            <a:headEnd type="triangle" w="med" len="med"/>
            <a:tailEnd type="triangle" w="med" len="med"/>
          </a:ln>
        </p:spPr>
      </p:cxnSp>
      <p:sp>
        <p:nvSpPr>
          <p:cNvPr id="9230" name="Rectangle 16"/>
          <p:cNvSpPr>
            <a:spLocks noChangeArrowheads="1"/>
          </p:cNvSpPr>
          <p:nvPr/>
        </p:nvSpPr>
        <p:spPr bwMode="auto">
          <a:xfrm>
            <a:off x="6858000" y="3543892"/>
            <a:ext cx="152400" cy="152400"/>
          </a:xfrm>
          <a:prstGeom prst="rect">
            <a:avLst/>
          </a:prstGeom>
          <a:noFill/>
          <a:ln w="9525">
            <a:noFill/>
            <a:miter lim="800000"/>
            <a:headEnd/>
            <a:tailEnd/>
          </a:ln>
        </p:spPr>
        <p:txBody>
          <a:bodyPr wrap="none" anchor="ctr"/>
          <a:lstStyle/>
          <a:p>
            <a:endParaRPr lang="en-US"/>
          </a:p>
        </p:txBody>
      </p:sp>
      <p:sp>
        <p:nvSpPr>
          <p:cNvPr id="9231" name="Rectangle 17"/>
          <p:cNvSpPr>
            <a:spLocks noChangeArrowheads="1"/>
          </p:cNvSpPr>
          <p:nvPr/>
        </p:nvSpPr>
        <p:spPr bwMode="auto">
          <a:xfrm>
            <a:off x="7239000" y="3543892"/>
            <a:ext cx="152400" cy="152400"/>
          </a:xfrm>
          <a:prstGeom prst="rect">
            <a:avLst/>
          </a:prstGeom>
          <a:noFill/>
          <a:ln w="9525">
            <a:noFill/>
            <a:miter lim="800000"/>
            <a:headEnd/>
            <a:tailEnd/>
          </a:ln>
        </p:spPr>
        <p:txBody>
          <a:bodyPr wrap="none" anchor="ctr"/>
          <a:lstStyle/>
          <a:p>
            <a:endParaRPr lang="en-US"/>
          </a:p>
        </p:txBody>
      </p:sp>
      <p:cxnSp>
        <p:nvCxnSpPr>
          <p:cNvPr id="9232" name="AutoShape 18"/>
          <p:cNvCxnSpPr>
            <a:cxnSpLocks noChangeShapeType="1"/>
            <a:endCxn id="9233" idx="2"/>
          </p:cNvCxnSpPr>
          <p:nvPr/>
        </p:nvCxnSpPr>
        <p:spPr bwMode="auto">
          <a:xfrm flipH="1" flipV="1">
            <a:off x="4953000" y="2324692"/>
            <a:ext cx="304800" cy="304800"/>
          </a:xfrm>
          <a:prstGeom prst="straightConnector1">
            <a:avLst/>
          </a:prstGeom>
          <a:noFill/>
          <a:ln w="63500">
            <a:solidFill>
              <a:srgbClr val="800080"/>
            </a:solidFill>
            <a:round/>
            <a:headEnd type="triangle" w="med" len="med"/>
            <a:tailEnd/>
          </a:ln>
        </p:spPr>
      </p:cxnSp>
      <p:sp>
        <p:nvSpPr>
          <p:cNvPr id="9233" name="Rectangle 19"/>
          <p:cNvSpPr>
            <a:spLocks noChangeArrowheads="1"/>
          </p:cNvSpPr>
          <p:nvPr/>
        </p:nvSpPr>
        <p:spPr bwMode="auto">
          <a:xfrm>
            <a:off x="4495800" y="2019892"/>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9234" name="AutoShape 20"/>
          <p:cNvCxnSpPr>
            <a:cxnSpLocks noChangeShapeType="1"/>
            <a:endCxn id="9235" idx="2"/>
          </p:cNvCxnSpPr>
          <p:nvPr/>
        </p:nvCxnSpPr>
        <p:spPr bwMode="auto">
          <a:xfrm flipV="1">
            <a:off x="5810250" y="2324692"/>
            <a:ext cx="438150" cy="457200"/>
          </a:xfrm>
          <a:prstGeom prst="straightConnector1">
            <a:avLst/>
          </a:prstGeom>
          <a:noFill/>
          <a:ln w="12700">
            <a:solidFill>
              <a:schemeClr val="tx1"/>
            </a:solidFill>
            <a:round/>
            <a:headEnd/>
            <a:tailEnd type="triangle" w="med" len="med"/>
          </a:ln>
        </p:spPr>
      </p:cxnSp>
      <p:sp>
        <p:nvSpPr>
          <p:cNvPr id="9235" name="Rectangle 21"/>
          <p:cNvSpPr>
            <a:spLocks noChangeArrowheads="1"/>
          </p:cNvSpPr>
          <p:nvPr/>
        </p:nvSpPr>
        <p:spPr bwMode="auto">
          <a:xfrm>
            <a:off x="5791200" y="2019892"/>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9236" name="AutoShape 22"/>
          <p:cNvCxnSpPr>
            <a:cxnSpLocks noChangeShapeType="1"/>
          </p:cNvCxnSpPr>
          <p:nvPr/>
        </p:nvCxnSpPr>
        <p:spPr bwMode="auto">
          <a:xfrm flipV="1">
            <a:off x="4343400" y="5144092"/>
            <a:ext cx="0" cy="228600"/>
          </a:xfrm>
          <a:prstGeom prst="straightConnector1">
            <a:avLst/>
          </a:prstGeom>
          <a:noFill/>
          <a:ln w="12700">
            <a:solidFill>
              <a:schemeClr val="tx1"/>
            </a:solidFill>
            <a:round/>
            <a:headEnd/>
            <a:tailEnd type="triangle" w="med" len="med"/>
          </a:ln>
        </p:spPr>
      </p:cxnSp>
      <p:cxnSp>
        <p:nvCxnSpPr>
          <p:cNvPr id="9237" name="AutoShape 23"/>
          <p:cNvCxnSpPr>
            <a:cxnSpLocks noChangeShapeType="1"/>
          </p:cNvCxnSpPr>
          <p:nvPr/>
        </p:nvCxnSpPr>
        <p:spPr bwMode="auto">
          <a:xfrm flipV="1">
            <a:off x="4191000" y="5144092"/>
            <a:ext cx="0" cy="228600"/>
          </a:xfrm>
          <a:prstGeom prst="straightConnector1">
            <a:avLst/>
          </a:prstGeom>
          <a:noFill/>
          <a:ln w="12700">
            <a:solidFill>
              <a:schemeClr val="tx1"/>
            </a:solidFill>
            <a:round/>
            <a:headEnd type="triangle" w="med" len="med"/>
            <a:tailEnd/>
          </a:ln>
        </p:spPr>
      </p:cxnSp>
      <p:grpSp>
        <p:nvGrpSpPr>
          <p:cNvPr id="9238" name="Group 24"/>
          <p:cNvGrpSpPr>
            <a:grpSpLocks/>
          </p:cNvGrpSpPr>
          <p:nvPr/>
        </p:nvGrpSpPr>
        <p:grpSpPr bwMode="auto">
          <a:xfrm>
            <a:off x="3810000" y="4001092"/>
            <a:ext cx="1390650" cy="1143000"/>
            <a:chOff x="768" y="2544"/>
            <a:chExt cx="876" cy="720"/>
          </a:xfrm>
        </p:grpSpPr>
        <p:sp>
          <p:nvSpPr>
            <p:cNvPr id="9261" name="AutoShape 25"/>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9262" name="AutoShape 26"/>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9239" name="AutoShape 27"/>
          <p:cNvCxnSpPr>
            <a:cxnSpLocks noChangeShapeType="1"/>
          </p:cNvCxnSpPr>
          <p:nvPr/>
        </p:nvCxnSpPr>
        <p:spPr bwMode="auto">
          <a:xfrm flipV="1">
            <a:off x="6381750" y="5144092"/>
            <a:ext cx="0" cy="228600"/>
          </a:xfrm>
          <a:prstGeom prst="straightConnector1">
            <a:avLst/>
          </a:prstGeom>
          <a:noFill/>
          <a:ln w="12700">
            <a:solidFill>
              <a:schemeClr val="tx1"/>
            </a:solidFill>
            <a:round/>
            <a:headEnd/>
            <a:tailEnd type="triangle" w="med" len="med"/>
          </a:ln>
        </p:spPr>
      </p:cxnSp>
      <p:cxnSp>
        <p:nvCxnSpPr>
          <p:cNvPr id="9240" name="AutoShape 28"/>
          <p:cNvCxnSpPr>
            <a:cxnSpLocks noChangeShapeType="1"/>
          </p:cNvCxnSpPr>
          <p:nvPr/>
        </p:nvCxnSpPr>
        <p:spPr bwMode="auto">
          <a:xfrm flipV="1">
            <a:off x="6229350" y="5144092"/>
            <a:ext cx="0" cy="228600"/>
          </a:xfrm>
          <a:prstGeom prst="straightConnector1">
            <a:avLst/>
          </a:prstGeom>
          <a:noFill/>
          <a:ln w="12700">
            <a:solidFill>
              <a:schemeClr val="tx1"/>
            </a:solidFill>
            <a:round/>
            <a:headEnd type="triangle" w="med" len="med"/>
            <a:tailEnd/>
          </a:ln>
        </p:spPr>
      </p:cxnSp>
      <p:grpSp>
        <p:nvGrpSpPr>
          <p:cNvPr id="9241" name="Group 29"/>
          <p:cNvGrpSpPr>
            <a:grpSpLocks/>
          </p:cNvGrpSpPr>
          <p:nvPr/>
        </p:nvGrpSpPr>
        <p:grpSpPr bwMode="auto">
          <a:xfrm>
            <a:off x="5867400" y="4001092"/>
            <a:ext cx="914400" cy="1143000"/>
            <a:chOff x="2064" y="2544"/>
            <a:chExt cx="576" cy="720"/>
          </a:xfrm>
        </p:grpSpPr>
        <p:sp>
          <p:nvSpPr>
            <p:cNvPr id="9259" name="AutoShape 30"/>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9260" name="AutoShape 31"/>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9242" name="AutoShape 32"/>
          <p:cNvCxnSpPr>
            <a:cxnSpLocks noChangeShapeType="1"/>
          </p:cNvCxnSpPr>
          <p:nvPr/>
        </p:nvCxnSpPr>
        <p:spPr bwMode="auto">
          <a:xfrm flipH="1" flipV="1">
            <a:off x="6115050" y="4001092"/>
            <a:ext cx="361950" cy="685800"/>
          </a:xfrm>
          <a:prstGeom prst="straightConnector1">
            <a:avLst/>
          </a:prstGeom>
          <a:noFill/>
          <a:ln w="12700">
            <a:solidFill>
              <a:schemeClr val="tx1"/>
            </a:solidFill>
            <a:round/>
            <a:headEnd/>
            <a:tailEnd type="triangle" w="med" len="med"/>
          </a:ln>
        </p:spPr>
      </p:cxnSp>
      <p:cxnSp>
        <p:nvCxnSpPr>
          <p:cNvPr id="9243" name="AutoShape 33"/>
          <p:cNvCxnSpPr>
            <a:cxnSpLocks noChangeShapeType="1"/>
          </p:cNvCxnSpPr>
          <p:nvPr/>
        </p:nvCxnSpPr>
        <p:spPr bwMode="auto">
          <a:xfrm flipV="1">
            <a:off x="4400550" y="4001092"/>
            <a:ext cx="1085850" cy="685800"/>
          </a:xfrm>
          <a:prstGeom prst="straightConnector1">
            <a:avLst/>
          </a:prstGeom>
          <a:noFill/>
          <a:ln w="12700">
            <a:solidFill>
              <a:schemeClr val="tx1"/>
            </a:solidFill>
            <a:round/>
            <a:headEnd/>
            <a:tailEnd type="triangle" w="med" len="med"/>
          </a:ln>
        </p:spPr>
      </p:cxnSp>
      <p:sp>
        <p:nvSpPr>
          <p:cNvPr id="9244" name="Rectangle 35"/>
          <p:cNvSpPr>
            <a:spLocks noChangeArrowheads="1"/>
          </p:cNvSpPr>
          <p:nvPr/>
        </p:nvSpPr>
        <p:spPr bwMode="auto">
          <a:xfrm>
            <a:off x="5105400" y="2248492"/>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9245" name="Rectangle 36"/>
          <p:cNvSpPr>
            <a:spLocks noChangeArrowheads="1"/>
          </p:cNvSpPr>
          <p:nvPr/>
        </p:nvSpPr>
        <p:spPr bwMode="auto">
          <a:xfrm>
            <a:off x="5334000" y="1715092"/>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9246" name="AutoShape 48"/>
          <p:cNvSpPr>
            <a:spLocks noChangeArrowheads="1"/>
          </p:cNvSpPr>
          <p:nvPr/>
        </p:nvSpPr>
        <p:spPr bwMode="auto">
          <a:xfrm>
            <a:off x="1676400" y="1334092"/>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9247" name="AutoShape 49"/>
          <p:cNvSpPr>
            <a:spLocks noChangeArrowheads="1"/>
          </p:cNvSpPr>
          <p:nvPr/>
        </p:nvSpPr>
        <p:spPr bwMode="auto">
          <a:xfrm>
            <a:off x="1828800" y="24770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9248" name="AutoShape 50"/>
          <p:cNvSpPr>
            <a:spLocks noChangeArrowheads="1"/>
          </p:cNvSpPr>
          <p:nvPr/>
        </p:nvSpPr>
        <p:spPr bwMode="auto">
          <a:xfrm>
            <a:off x="1828800" y="17912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9249" name="AutoShape 51"/>
          <p:cNvSpPr>
            <a:spLocks noChangeArrowheads="1"/>
          </p:cNvSpPr>
          <p:nvPr/>
        </p:nvSpPr>
        <p:spPr bwMode="auto">
          <a:xfrm>
            <a:off x="8153400" y="1334092"/>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9250" name="AutoShape 52"/>
          <p:cNvSpPr>
            <a:spLocks noChangeArrowheads="1"/>
          </p:cNvSpPr>
          <p:nvPr/>
        </p:nvSpPr>
        <p:spPr bwMode="auto">
          <a:xfrm>
            <a:off x="8305800" y="18674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9251" name="AutoShape 53"/>
          <p:cNvSpPr>
            <a:spLocks noChangeArrowheads="1"/>
          </p:cNvSpPr>
          <p:nvPr/>
        </p:nvSpPr>
        <p:spPr bwMode="auto">
          <a:xfrm>
            <a:off x="8305800" y="25532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9252" name="AutoShape 54"/>
          <p:cNvSpPr>
            <a:spLocks noChangeArrowheads="1"/>
          </p:cNvSpPr>
          <p:nvPr/>
        </p:nvSpPr>
        <p:spPr bwMode="auto">
          <a:xfrm>
            <a:off x="1828800" y="38486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9253" name="AutoShape 55"/>
          <p:cNvSpPr>
            <a:spLocks noChangeArrowheads="1"/>
          </p:cNvSpPr>
          <p:nvPr/>
        </p:nvSpPr>
        <p:spPr bwMode="auto">
          <a:xfrm>
            <a:off x="1828800" y="31628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9254" name="Oval 56"/>
          <p:cNvSpPr>
            <a:spLocks noChangeArrowheads="1"/>
          </p:cNvSpPr>
          <p:nvPr/>
        </p:nvSpPr>
        <p:spPr bwMode="auto">
          <a:xfrm>
            <a:off x="1676400" y="40010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9255" name="Oval 57"/>
          <p:cNvSpPr>
            <a:spLocks noChangeArrowheads="1"/>
          </p:cNvSpPr>
          <p:nvPr/>
        </p:nvSpPr>
        <p:spPr bwMode="auto">
          <a:xfrm>
            <a:off x="1676400" y="33152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
        <p:nvSpPr>
          <p:cNvPr id="9256" name="Oval 58"/>
          <p:cNvSpPr>
            <a:spLocks noChangeArrowheads="1"/>
          </p:cNvSpPr>
          <p:nvPr/>
        </p:nvSpPr>
        <p:spPr bwMode="auto">
          <a:xfrm>
            <a:off x="8153400" y="20198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5</a:t>
            </a:r>
          </a:p>
        </p:txBody>
      </p:sp>
      <p:sp>
        <p:nvSpPr>
          <p:cNvPr id="9257" name="Oval 60"/>
          <p:cNvSpPr>
            <a:spLocks noChangeArrowheads="1"/>
          </p:cNvSpPr>
          <p:nvPr/>
        </p:nvSpPr>
        <p:spPr bwMode="auto">
          <a:xfrm>
            <a:off x="1676400" y="26294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3</a:t>
            </a:r>
          </a:p>
        </p:txBody>
      </p:sp>
      <p:sp>
        <p:nvSpPr>
          <p:cNvPr id="9258" name="Oval 61"/>
          <p:cNvSpPr>
            <a:spLocks noChangeArrowheads="1"/>
          </p:cNvSpPr>
          <p:nvPr/>
        </p:nvSpPr>
        <p:spPr bwMode="auto">
          <a:xfrm>
            <a:off x="1676400" y="19436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4</a:t>
            </a:r>
          </a:p>
        </p:txBody>
      </p:sp>
    </p:spTree>
    <p:extLst>
      <p:ext uri="{BB962C8B-B14F-4D97-AF65-F5344CB8AC3E}">
        <p14:creationId xmlns:p14="http://schemas.microsoft.com/office/powerpoint/2010/main" val="1641933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auto">
          <a:xfrm>
            <a:off x="4495800" y="2643560"/>
            <a:ext cx="3429000" cy="1524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10243" name="AutoShape 4"/>
          <p:cNvSpPr>
            <a:spLocks noChangeArrowheads="1"/>
          </p:cNvSpPr>
          <p:nvPr/>
        </p:nvSpPr>
        <p:spPr bwMode="auto">
          <a:xfrm>
            <a:off x="4648200" y="2795960"/>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10244" name="Rectangle 5"/>
          <p:cNvSpPr>
            <a:spLocks noGrp="1" noChangeArrowheads="1"/>
          </p:cNvSpPr>
          <p:nvPr>
            <p:ph type="title"/>
          </p:nvPr>
        </p:nvSpPr>
        <p:spPr>
          <a:xfrm>
            <a:off x="838200" y="-15503"/>
            <a:ext cx="10515600" cy="1325563"/>
          </a:xfrm>
        </p:spPr>
        <p:txBody>
          <a:bodyPr/>
          <a:lstStyle/>
          <a:p>
            <a:r>
              <a:rPr lang="en-US" dirty="0"/>
              <a:t>Virtual Integration Architecture</a:t>
            </a:r>
          </a:p>
        </p:txBody>
      </p:sp>
      <p:sp>
        <p:nvSpPr>
          <p:cNvPr id="10245" name="AutoShape 6"/>
          <p:cNvSpPr>
            <a:spLocks noChangeArrowheads="1"/>
          </p:cNvSpPr>
          <p:nvPr/>
        </p:nvSpPr>
        <p:spPr bwMode="auto">
          <a:xfrm>
            <a:off x="59436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46" name="AutoShape 7"/>
          <p:cNvSpPr>
            <a:spLocks noChangeArrowheads="1"/>
          </p:cNvSpPr>
          <p:nvPr/>
        </p:nvSpPr>
        <p:spPr bwMode="auto">
          <a:xfrm>
            <a:off x="38862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47" name="AutoShape 8"/>
          <p:cNvSpPr>
            <a:spLocks noChangeArrowheads="1"/>
          </p:cNvSpPr>
          <p:nvPr/>
        </p:nvSpPr>
        <p:spPr bwMode="auto">
          <a:xfrm>
            <a:off x="6477000" y="310076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0248" name="AutoShape 9"/>
          <p:cNvSpPr>
            <a:spLocks noChangeArrowheads="1"/>
          </p:cNvSpPr>
          <p:nvPr/>
        </p:nvSpPr>
        <p:spPr bwMode="auto">
          <a:xfrm>
            <a:off x="67056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49" name="AutoShape 10"/>
          <p:cNvSpPr>
            <a:spLocks noChangeArrowheads="1"/>
          </p:cNvSpPr>
          <p:nvPr/>
        </p:nvSpPr>
        <p:spPr bwMode="auto">
          <a:xfrm>
            <a:off x="46482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50" name="Rectangle 11"/>
          <p:cNvSpPr>
            <a:spLocks noChangeArrowheads="1"/>
          </p:cNvSpPr>
          <p:nvPr/>
        </p:nvSpPr>
        <p:spPr bwMode="auto">
          <a:xfrm>
            <a:off x="7200900" y="3100760"/>
            <a:ext cx="152400" cy="152400"/>
          </a:xfrm>
          <a:prstGeom prst="rect">
            <a:avLst/>
          </a:prstGeom>
          <a:noFill/>
          <a:ln w="9525">
            <a:noFill/>
            <a:miter lim="800000"/>
            <a:headEnd/>
            <a:tailEnd/>
          </a:ln>
        </p:spPr>
        <p:txBody>
          <a:bodyPr wrap="none" anchor="ctr"/>
          <a:lstStyle/>
          <a:p>
            <a:endParaRPr lang="en-US"/>
          </a:p>
        </p:txBody>
      </p:sp>
      <p:sp>
        <p:nvSpPr>
          <p:cNvPr id="10251" name="Rectangle 12"/>
          <p:cNvSpPr>
            <a:spLocks noChangeArrowheads="1"/>
          </p:cNvSpPr>
          <p:nvPr/>
        </p:nvSpPr>
        <p:spPr bwMode="auto">
          <a:xfrm>
            <a:off x="6858000" y="3100760"/>
            <a:ext cx="152400" cy="152400"/>
          </a:xfrm>
          <a:prstGeom prst="rect">
            <a:avLst/>
          </a:prstGeom>
          <a:noFill/>
          <a:ln w="9525">
            <a:noFill/>
            <a:miter lim="800000"/>
            <a:headEnd/>
            <a:tailEnd/>
          </a:ln>
        </p:spPr>
        <p:txBody>
          <a:bodyPr wrap="none" anchor="ctr"/>
          <a:lstStyle/>
          <a:p>
            <a:endParaRPr lang="en-US"/>
          </a:p>
        </p:txBody>
      </p:sp>
      <p:cxnSp>
        <p:nvCxnSpPr>
          <p:cNvPr id="10252" name="AutoShape 13"/>
          <p:cNvCxnSpPr>
            <a:cxnSpLocks noChangeShapeType="1"/>
            <a:stCxn id="10254" idx="2"/>
            <a:endCxn id="10249" idx="0"/>
          </p:cNvCxnSpPr>
          <p:nvPr/>
        </p:nvCxnSpPr>
        <p:spPr bwMode="auto">
          <a:xfrm flipH="1">
            <a:off x="5067300" y="3710360"/>
            <a:ext cx="1866900" cy="1828800"/>
          </a:xfrm>
          <a:prstGeom prst="straightConnector1">
            <a:avLst/>
          </a:prstGeom>
          <a:noFill/>
          <a:ln w="12700">
            <a:solidFill>
              <a:schemeClr val="hlink"/>
            </a:solidFill>
            <a:round/>
            <a:headEnd type="triangle" w="med" len="med"/>
            <a:tailEnd type="triangle" w="med" len="med"/>
          </a:ln>
        </p:spPr>
      </p:cxnSp>
      <p:cxnSp>
        <p:nvCxnSpPr>
          <p:cNvPr id="10253" name="AutoShape 14"/>
          <p:cNvCxnSpPr>
            <a:cxnSpLocks noChangeShapeType="1"/>
            <a:stCxn id="10247" idx="2"/>
            <a:endCxn id="10248" idx="0"/>
          </p:cNvCxnSpPr>
          <p:nvPr/>
        </p:nvCxnSpPr>
        <p:spPr bwMode="auto">
          <a:xfrm>
            <a:off x="7124700" y="3710360"/>
            <a:ext cx="0" cy="1828800"/>
          </a:xfrm>
          <a:prstGeom prst="straightConnector1">
            <a:avLst/>
          </a:prstGeom>
          <a:noFill/>
          <a:ln w="12700">
            <a:solidFill>
              <a:schemeClr val="hlink"/>
            </a:solidFill>
            <a:round/>
            <a:headEnd type="triangle" w="med" len="med"/>
            <a:tailEnd type="triangle" w="med" len="med"/>
          </a:ln>
        </p:spPr>
      </p:cxnSp>
      <p:sp>
        <p:nvSpPr>
          <p:cNvPr id="10254" name="Rectangle 15"/>
          <p:cNvSpPr>
            <a:spLocks noChangeArrowheads="1"/>
          </p:cNvSpPr>
          <p:nvPr/>
        </p:nvSpPr>
        <p:spPr bwMode="auto">
          <a:xfrm>
            <a:off x="6858000" y="3557960"/>
            <a:ext cx="152400" cy="152400"/>
          </a:xfrm>
          <a:prstGeom prst="rect">
            <a:avLst/>
          </a:prstGeom>
          <a:noFill/>
          <a:ln w="9525">
            <a:noFill/>
            <a:miter lim="800000"/>
            <a:headEnd/>
            <a:tailEnd/>
          </a:ln>
        </p:spPr>
        <p:txBody>
          <a:bodyPr wrap="none" anchor="ctr"/>
          <a:lstStyle/>
          <a:p>
            <a:endParaRPr lang="en-US"/>
          </a:p>
        </p:txBody>
      </p:sp>
      <p:sp>
        <p:nvSpPr>
          <p:cNvPr id="10255" name="Rectangle 16"/>
          <p:cNvSpPr>
            <a:spLocks noChangeArrowheads="1"/>
          </p:cNvSpPr>
          <p:nvPr/>
        </p:nvSpPr>
        <p:spPr bwMode="auto">
          <a:xfrm>
            <a:off x="7239000" y="3557960"/>
            <a:ext cx="152400" cy="152400"/>
          </a:xfrm>
          <a:prstGeom prst="rect">
            <a:avLst/>
          </a:prstGeom>
          <a:noFill/>
          <a:ln w="9525">
            <a:noFill/>
            <a:miter lim="800000"/>
            <a:headEnd/>
            <a:tailEnd/>
          </a:ln>
        </p:spPr>
        <p:txBody>
          <a:bodyPr wrap="none" anchor="ctr"/>
          <a:lstStyle/>
          <a:p>
            <a:endParaRPr lang="en-US"/>
          </a:p>
        </p:txBody>
      </p:sp>
      <p:sp>
        <p:nvSpPr>
          <p:cNvPr id="10256" name="Rectangle 18"/>
          <p:cNvSpPr>
            <a:spLocks noChangeArrowheads="1"/>
          </p:cNvSpPr>
          <p:nvPr/>
        </p:nvSpPr>
        <p:spPr bwMode="auto">
          <a:xfrm>
            <a:off x="4495800" y="203396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0257" name="AutoShape 19"/>
          <p:cNvCxnSpPr>
            <a:cxnSpLocks noChangeShapeType="1"/>
            <a:endCxn id="10258" idx="2"/>
          </p:cNvCxnSpPr>
          <p:nvPr/>
        </p:nvCxnSpPr>
        <p:spPr bwMode="auto">
          <a:xfrm flipV="1">
            <a:off x="5810250" y="2338760"/>
            <a:ext cx="438150" cy="457200"/>
          </a:xfrm>
          <a:prstGeom prst="straightConnector1">
            <a:avLst/>
          </a:prstGeom>
          <a:noFill/>
          <a:ln w="63500">
            <a:solidFill>
              <a:srgbClr val="800080"/>
            </a:solidFill>
            <a:round/>
            <a:headEnd/>
            <a:tailEnd type="triangle" w="med" len="med"/>
          </a:ln>
        </p:spPr>
      </p:cxnSp>
      <p:sp>
        <p:nvSpPr>
          <p:cNvPr id="10258" name="Rectangle 20"/>
          <p:cNvSpPr>
            <a:spLocks noChangeArrowheads="1"/>
          </p:cNvSpPr>
          <p:nvPr/>
        </p:nvSpPr>
        <p:spPr bwMode="auto">
          <a:xfrm>
            <a:off x="5791200" y="203396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10259" name="AutoShape 21"/>
          <p:cNvCxnSpPr>
            <a:cxnSpLocks noChangeShapeType="1"/>
          </p:cNvCxnSpPr>
          <p:nvPr/>
        </p:nvCxnSpPr>
        <p:spPr bwMode="auto">
          <a:xfrm flipV="1">
            <a:off x="4343400" y="5158160"/>
            <a:ext cx="0" cy="228600"/>
          </a:xfrm>
          <a:prstGeom prst="straightConnector1">
            <a:avLst/>
          </a:prstGeom>
          <a:noFill/>
          <a:ln w="38100">
            <a:solidFill>
              <a:srgbClr val="800080"/>
            </a:solidFill>
            <a:round/>
            <a:headEnd/>
            <a:tailEnd type="triangle" w="med" len="med"/>
          </a:ln>
        </p:spPr>
      </p:cxnSp>
      <p:cxnSp>
        <p:nvCxnSpPr>
          <p:cNvPr id="10260" name="AutoShape 22"/>
          <p:cNvCxnSpPr>
            <a:cxnSpLocks noChangeShapeType="1"/>
          </p:cNvCxnSpPr>
          <p:nvPr/>
        </p:nvCxnSpPr>
        <p:spPr bwMode="auto">
          <a:xfrm flipV="1">
            <a:off x="4191000" y="5158160"/>
            <a:ext cx="0" cy="228600"/>
          </a:xfrm>
          <a:prstGeom prst="straightConnector1">
            <a:avLst/>
          </a:prstGeom>
          <a:noFill/>
          <a:ln w="38100">
            <a:solidFill>
              <a:srgbClr val="800080"/>
            </a:solidFill>
            <a:round/>
            <a:headEnd type="triangle" w="med" len="med"/>
            <a:tailEnd/>
          </a:ln>
        </p:spPr>
      </p:cxnSp>
      <p:cxnSp>
        <p:nvCxnSpPr>
          <p:cNvPr id="10261" name="AutoShape 25"/>
          <p:cNvCxnSpPr>
            <a:cxnSpLocks noChangeShapeType="1"/>
          </p:cNvCxnSpPr>
          <p:nvPr/>
        </p:nvCxnSpPr>
        <p:spPr bwMode="auto">
          <a:xfrm flipV="1">
            <a:off x="4114800" y="4167560"/>
            <a:ext cx="838200" cy="533400"/>
          </a:xfrm>
          <a:prstGeom prst="straightConnector1">
            <a:avLst/>
          </a:prstGeom>
          <a:noFill/>
          <a:ln w="63500">
            <a:solidFill>
              <a:srgbClr val="800080"/>
            </a:solidFill>
            <a:round/>
            <a:headEnd type="triangle" w="med" len="med"/>
            <a:tailEnd/>
          </a:ln>
        </p:spPr>
      </p:cxnSp>
      <p:cxnSp>
        <p:nvCxnSpPr>
          <p:cNvPr id="10262" name="AutoShape 26"/>
          <p:cNvCxnSpPr>
            <a:cxnSpLocks noChangeShapeType="1"/>
          </p:cNvCxnSpPr>
          <p:nvPr/>
        </p:nvCxnSpPr>
        <p:spPr bwMode="auto">
          <a:xfrm flipV="1">
            <a:off x="6381750" y="5158160"/>
            <a:ext cx="0" cy="228600"/>
          </a:xfrm>
          <a:prstGeom prst="straightConnector1">
            <a:avLst/>
          </a:prstGeom>
          <a:noFill/>
          <a:ln w="38100">
            <a:solidFill>
              <a:srgbClr val="800080"/>
            </a:solidFill>
            <a:round/>
            <a:headEnd/>
            <a:tailEnd type="triangle" w="med" len="med"/>
          </a:ln>
        </p:spPr>
      </p:cxnSp>
      <p:cxnSp>
        <p:nvCxnSpPr>
          <p:cNvPr id="10263" name="AutoShape 27"/>
          <p:cNvCxnSpPr>
            <a:cxnSpLocks noChangeShapeType="1"/>
          </p:cNvCxnSpPr>
          <p:nvPr/>
        </p:nvCxnSpPr>
        <p:spPr bwMode="auto">
          <a:xfrm flipV="1">
            <a:off x="6229350" y="5158160"/>
            <a:ext cx="0" cy="228600"/>
          </a:xfrm>
          <a:prstGeom prst="straightConnector1">
            <a:avLst/>
          </a:prstGeom>
          <a:noFill/>
          <a:ln w="38100">
            <a:solidFill>
              <a:srgbClr val="800080"/>
            </a:solidFill>
            <a:round/>
            <a:headEnd type="triangle" w="med" len="med"/>
            <a:tailEnd/>
          </a:ln>
        </p:spPr>
      </p:cxnSp>
      <p:cxnSp>
        <p:nvCxnSpPr>
          <p:cNvPr id="10264" name="AutoShape 30"/>
          <p:cNvCxnSpPr>
            <a:cxnSpLocks noChangeShapeType="1"/>
          </p:cNvCxnSpPr>
          <p:nvPr/>
        </p:nvCxnSpPr>
        <p:spPr bwMode="auto">
          <a:xfrm flipH="1" flipV="1">
            <a:off x="5943600" y="4167560"/>
            <a:ext cx="285750" cy="533400"/>
          </a:xfrm>
          <a:prstGeom prst="straightConnector1">
            <a:avLst/>
          </a:prstGeom>
          <a:noFill/>
          <a:ln w="63500">
            <a:solidFill>
              <a:srgbClr val="800080"/>
            </a:solidFill>
            <a:round/>
            <a:headEnd type="triangle" w="med" len="med"/>
            <a:tailEnd/>
          </a:ln>
        </p:spPr>
      </p:cxnSp>
      <p:cxnSp>
        <p:nvCxnSpPr>
          <p:cNvPr id="10265" name="AutoShape 31"/>
          <p:cNvCxnSpPr>
            <a:cxnSpLocks noChangeShapeType="1"/>
          </p:cNvCxnSpPr>
          <p:nvPr/>
        </p:nvCxnSpPr>
        <p:spPr bwMode="auto">
          <a:xfrm flipH="1" flipV="1">
            <a:off x="6172200" y="4167560"/>
            <a:ext cx="304800" cy="533400"/>
          </a:xfrm>
          <a:prstGeom prst="straightConnector1">
            <a:avLst/>
          </a:prstGeom>
          <a:noFill/>
          <a:ln w="63500">
            <a:solidFill>
              <a:srgbClr val="800080"/>
            </a:solidFill>
            <a:round/>
            <a:headEnd/>
            <a:tailEnd type="triangle" w="med" len="med"/>
          </a:ln>
        </p:spPr>
      </p:cxnSp>
      <p:cxnSp>
        <p:nvCxnSpPr>
          <p:cNvPr id="10266" name="AutoShape 32"/>
          <p:cNvCxnSpPr>
            <a:cxnSpLocks noChangeShapeType="1"/>
          </p:cNvCxnSpPr>
          <p:nvPr/>
        </p:nvCxnSpPr>
        <p:spPr bwMode="auto">
          <a:xfrm flipV="1">
            <a:off x="4400550" y="4167560"/>
            <a:ext cx="857250" cy="533400"/>
          </a:xfrm>
          <a:prstGeom prst="straightConnector1">
            <a:avLst/>
          </a:prstGeom>
          <a:noFill/>
          <a:ln w="63500">
            <a:solidFill>
              <a:srgbClr val="800080"/>
            </a:solidFill>
            <a:round/>
            <a:headEnd/>
            <a:tailEnd type="triangle" w="med" len="med"/>
          </a:ln>
        </p:spPr>
      </p:cxnSp>
      <p:sp>
        <p:nvSpPr>
          <p:cNvPr id="10267" name="Rectangle 34"/>
          <p:cNvSpPr>
            <a:spLocks noChangeArrowheads="1"/>
          </p:cNvSpPr>
          <p:nvPr/>
        </p:nvSpPr>
        <p:spPr bwMode="auto">
          <a:xfrm>
            <a:off x="5105400" y="2262560"/>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10268" name="Rectangle 35"/>
          <p:cNvSpPr>
            <a:spLocks noChangeArrowheads="1"/>
          </p:cNvSpPr>
          <p:nvPr/>
        </p:nvSpPr>
        <p:spPr bwMode="auto">
          <a:xfrm>
            <a:off x="5334000" y="172916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cxnSp>
        <p:nvCxnSpPr>
          <p:cNvPr id="10269" name="AutoShape 46"/>
          <p:cNvCxnSpPr>
            <a:cxnSpLocks noChangeShapeType="1"/>
          </p:cNvCxnSpPr>
          <p:nvPr/>
        </p:nvCxnSpPr>
        <p:spPr bwMode="auto">
          <a:xfrm flipH="1" flipV="1">
            <a:off x="4953000" y="2338760"/>
            <a:ext cx="552450" cy="457200"/>
          </a:xfrm>
          <a:prstGeom prst="straightConnector1">
            <a:avLst/>
          </a:prstGeom>
          <a:noFill/>
          <a:ln w="12700">
            <a:solidFill>
              <a:schemeClr val="tx1"/>
            </a:solidFill>
            <a:round/>
            <a:headEnd type="triangle" w="med" len="med"/>
            <a:tailEnd/>
          </a:ln>
        </p:spPr>
      </p:cxnSp>
      <p:sp>
        <p:nvSpPr>
          <p:cNvPr id="10270" name="AutoShape 24"/>
          <p:cNvSpPr>
            <a:spLocks noChangeArrowheads="1"/>
          </p:cNvSpPr>
          <p:nvPr/>
        </p:nvSpPr>
        <p:spPr bwMode="auto">
          <a:xfrm>
            <a:off x="3810000" y="4700960"/>
            <a:ext cx="914400" cy="457200"/>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sp>
        <p:nvSpPr>
          <p:cNvPr id="10271" name="AutoShape 29"/>
          <p:cNvSpPr>
            <a:spLocks noChangeArrowheads="1"/>
          </p:cNvSpPr>
          <p:nvPr/>
        </p:nvSpPr>
        <p:spPr bwMode="auto">
          <a:xfrm>
            <a:off x="5867400" y="4700960"/>
            <a:ext cx="914400" cy="457200"/>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sp>
        <p:nvSpPr>
          <p:cNvPr id="10272" name="AutoShape 49"/>
          <p:cNvSpPr>
            <a:spLocks noChangeArrowheads="1"/>
          </p:cNvSpPr>
          <p:nvPr/>
        </p:nvSpPr>
        <p:spPr bwMode="auto">
          <a:xfrm>
            <a:off x="1676400" y="1348160"/>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10273" name="AutoShape 50"/>
          <p:cNvSpPr>
            <a:spLocks noChangeArrowheads="1"/>
          </p:cNvSpPr>
          <p:nvPr/>
        </p:nvSpPr>
        <p:spPr bwMode="auto">
          <a:xfrm>
            <a:off x="1828800" y="24911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10274" name="AutoShape 51"/>
          <p:cNvSpPr>
            <a:spLocks noChangeArrowheads="1"/>
          </p:cNvSpPr>
          <p:nvPr/>
        </p:nvSpPr>
        <p:spPr bwMode="auto">
          <a:xfrm>
            <a:off x="1828800" y="1805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10275" name="AutoShape 52"/>
          <p:cNvSpPr>
            <a:spLocks noChangeArrowheads="1"/>
          </p:cNvSpPr>
          <p:nvPr/>
        </p:nvSpPr>
        <p:spPr bwMode="auto">
          <a:xfrm>
            <a:off x="8153400" y="1348160"/>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10276" name="AutoShape 53"/>
          <p:cNvSpPr>
            <a:spLocks noChangeArrowheads="1"/>
          </p:cNvSpPr>
          <p:nvPr/>
        </p:nvSpPr>
        <p:spPr bwMode="auto">
          <a:xfrm>
            <a:off x="8305800" y="18815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10277" name="AutoShape 54"/>
          <p:cNvSpPr>
            <a:spLocks noChangeArrowheads="1"/>
          </p:cNvSpPr>
          <p:nvPr/>
        </p:nvSpPr>
        <p:spPr bwMode="auto">
          <a:xfrm>
            <a:off x="8305800" y="2567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10278" name="AutoShape 55"/>
          <p:cNvSpPr>
            <a:spLocks noChangeArrowheads="1"/>
          </p:cNvSpPr>
          <p:nvPr/>
        </p:nvSpPr>
        <p:spPr bwMode="auto">
          <a:xfrm>
            <a:off x="1828800" y="38627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10279" name="AutoShape 56"/>
          <p:cNvSpPr>
            <a:spLocks noChangeArrowheads="1"/>
          </p:cNvSpPr>
          <p:nvPr/>
        </p:nvSpPr>
        <p:spPr bwMode="auto">
          <a:xfrm>
            <a:off x="1828800" y="31769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10280" name="Oval 57"/>
          <p:cNvSpPr>
            <a:spLocks noChangeArrowheads="1"/>
          </p:cNvSpPr>
          <p:nvPr/>
        </p:nvSpPr>
        <p:spPr bwMode="auto">
          <a:xfrm>
            <a:off x="1676400" y="40151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10281" name="Oval 58"/>
          <p:cNvSpPr>
            <a:spLocks noChangeArrowheads="1"/>
          </p:cNvSpPr>
          <p:nvPr/>
        </p:nvSpPr>
        <p:spPr bwMode="auto">
          <a:xfrm>
            <a:off x="1676400" y="33293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
        <p:nvSpPr>
          <p:cNvPr id="10282" name="Oval 59"/>
          <p:cNvSpPr>
            <a:spLocks noChangeArrowheads="1"/>
          </p:cNvSpPr>
          <p:nvPr/>
        </p:nvSpPr>
        <p:spPr bwMode="auto">
          <a:xfrm>
            <a:off x="8153400" y="20339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5</a:t>
            </a:r>
          </a:p>
        </p:txBody>
      </p:sp>
      <p:sp>
        <p:nvSpPr>
          <p:cNvPr id="10283" name="Oval 60"/>
          <p:cNvSpPr>
            <a:spLocks noChangeArrowheads="1"/>
          </p:cNvSpPr>
          <p:nvPr/>
        </p:nvSpPr>
        <p:spPr bwMode="auto">
          <a:xfrm>
            <a:off x="8153400" y="27197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6</a:t>
            </a:r>
          </a:p>
        </p:txBody>
      </p:sp>
      <p:sp>
        <p:nvSpPr>
          <p:cNvPr id="10284" name="Oval 61"/>
          <p:cNvSpPr>
            <a:spLocks noChangeArrowheads="1"/>
          </p:cNvSpPr>
          <p:nvPr/>
        </p:nvSpPr>
        <p:spPr bwMode="auto">
          <a:xfrm>
            <a:off x="1676400" y="26435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3</a:t>
            </a:r>
          </a:p>
        </p:txBody>
      </p:sp>
      <p:sp>
        <p:nvSpPr>
          <p:cNvPr id="10285" name="Oval 62"/>
          <p:cNvSpPr>
            <a:spLocks noChangeArrowheads="1"/>
          </p:cNvSpPr>
          <p:nvPr/>
        </p:nvSpPr>
        <p:spPr bwMode="auto">
          <a:xfrm>
            <a:off x="1676400" y="19577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4</a:t>
            </a:r>
          </a:p>
        </p:txBody>
      </p:sp>
    </p:spTree>
    <p:extLst>
      <p:ext uri="{BB962C8B-B14F-4D97-AF65-F5344CB8AC3E}">
        <p14:creationId xmlns:p14="http://schemas.microsoft.com/office/powerpoint/2010/main" val="307996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2209800" y="1676400"/>
            <a:ext cx="7772400" cy="4724400"/>
          </a:xfrm>
        </p:spPr>
        <p:txBody>
          <a:bodyPr/>
          <a:lstStyle/>
          <a:p>
            <a:pPr>
              <a:buFontTx/>
              <a:buNone/>
            </a:pPr>
            <a:r>
              <a:rPr lang="en-US" b="1"/>
              <a:t>Dimensions to Consider:</a:t>
            </a:r>
          </a:p>
          <a:p>
            <a:r>
              <a:rPr lang="en-US"/>
              <a:t>How many sources are we accessing?</a:t>
            </a:r>
          </a:p>
          <a:p>
            <a:r>
              <a:rPr lang="en-US"/>
              <a:t>How autonomous are they?</a:t>
            </a:r>
          </a:p>
          <a:p>
            <a:r>
              <a:rPr lang="en-US"/>
              <a:t>Meta-data about sources?</a:t>
            </a:r>
          </a:p>
          <a:p>
            <a:r>
              <a:rPr lang="en-US"/>
              <a:t>Is the data structured?</a:t>
            </a:r>
          </a:p>
          <a:p>
            <a:r>
              <a:rPr lang="en-US"/>
              <a:t>Queries or also updates?</a:t>
            </a:r>
          </a:p>
          <a:p>
            <a:r>
              <a:rPr lang="en-US"/>
              <a:t>Requirements: accuracy, completeness, performance, handling inconsistencies.</a:t>
            </a:r>
          </a:p>
          <a:p>
            <a:r>
              <a:rPr lang="en-US"/>
              <a:t>Closed world assumption vs. open world?</a:t>
            </a:r>
          </a:p>
        </p:txBody>
      </p:sp>
      <p:sp>
        <p:nvSpPr>
          <p:cNvPr id="11267" name="Rectangle 4"/>
          <p:cNvSpPr>
            <a:spLocks noGrp="1" noChangeArrowheads="1"/>
          </p:cNvSpPr>
          <p:nvPr>
            <p:ph type="title"/>
          </p:nvPr>
        </p:nvSpPr>
        <p:spPr/>
        <p:txBody>
          <a:bodyPr/>
          <a:lstStyle/>
          <a:p>
            <a:r>
              <a:rPr lang="en-US"/>
              <a:t>Virtual Integration Approaches</a:t>
            </a:r>
          </a:p>
        </p:txBody>
      </p:sp>
    </p:spTree>
    <p:extLst>
      <p:ext uri="{BB962C8B-B14F-4D97-AF65-F5344CB8AC3E}">
        <p14:creationId xmlns:p14="http://schemas.microsoft.com/office/powerpoint/2010/main" val="345375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Desiderata</a:t>
            </a:r>
          </a:p>
        </p:txBody>
      </p:sp>
      <p:sp>
        <p:nvSpPr>
          <p:cNvPr id="3" name="Content Placeholder 2"/>
          <p:cNvSpPr>
            <a:spLocks noGrp="1"/>
          </p:cNvSpPr>
          <p:nvPr>
            <p:ph idx="1"/>
          </p:nvPr>
        </p:nvSpPr>
        <p:spPr/>
        <p:txBody>
          <a:bodyPr>
            <a:normAutofit lnSpcReduction="10000"/>
          </a:bodyPr>
          <a:lstStyle/>
          <a:p>
            <a:r>
              <a:rPr lang="en-US" dirty="0"/>
              <a:t>Relations and Attribute names</a:t>
            </a:r>
          </a:p>
          <a:p>
            <a:pPr lvl="1"/>
            <a:r>
              <a:rPr lang="en-US" dirty="0"/>
              <a:t>Names</a:t>
            </a:r>
          </a:p>
          <a:p>
            <a:r>
              <a:rPr lang="en-US" dirty="0"/>
              <a:t>Tabular Organization</a:t>
            </a:r>
          </a:p>
          <a:p>
            <a:pPr lvl="1"/>
            <a:r>
              <a:rPr lang="en-US" dirty="0"/>
              <a:t>Splitting</a:t>
            </a:r>
          </a:p>
          <a:p>
            <a:r>
              <a:rPr lang="en-US" dirty="0"/>
              <a:t>Granularity Level</a:t>
            </a:r>
          </a:p>
          <a:p>
            <a:pPr lvl="1"/>
            <a:r>
              <a:rPr lang="en-US" dirty="0"/>
              <a:t>More information</a:t>
            </a:r>
          </a:p>
          <a:p>
            <a:r>
              <a:rPr lang="en-US" dirty="0"/>
              <a:t>Data Level Variations</a:t>
            </a:r>
          </a:p>
          <a:p>
            <a:pPr lvl="1"/>
            <a:r>
              <a:rPr lang="en-US" dirty="0"/>
              <a:t>Syntax</a:t>
            </a:r>
          </a:p>
          <a:p>
            <a:r>
              <a:rPr lang="en-US" dirty="0"/>
              <a:t>Access Patterns Limitations</a:t>
            </a:r>
          </a:p>
          <a:p>
            <a:r>
              <a:rPr lang="en-US" dirty="0"/>
              <a:t>Source completeness</a:t>
            </a:r>
          </a:p>
          <a:p>
            <a:endParaRPr lang="en-US" dirty="0"/>
          </a:p>
        </p:txBody>
      </p:sp>
    </p:spTree>
    <p:extLst>
      <p:ext uri="{BB962C8B-B14F-4D97-AF65-F5344CB8AC3E}">
        <p14:creationId xmlns:p14="http://schemas.microsoft.com/office/powerpoint/2010/main" val="3521734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47" name="AutoShape 15"/>
          <p:cNvSpPr>
            <a:spLocks noChangeArrowheads="1"/>
          </p:cNvSpPr>
          <p:nvPr/>
        </p:nvSpPr>
        <p:spPr bwMode="auto">
          <a:xfrm>
            <a:off x="4724400" y="3048000"/>
            <a:ext cx="2590800" cy="990600"/>
          </a:xfrm>
          <a:prstGeom prst="irregularSeal2">
            <a:avLst/>
          </a:prstGeom>
          <a:solidFill>
            <a:srgbClr val="7BB31A"/>
          </a:solidFill>
          <a:ln w="9525">
            <a:noFill/>
            <a:miter lim="800000"/>
            <a:headEnd/>
            <a:tailEnd/>
          </a:ln>
        </p:spPr>
        <p:txBody>
          <a:bodyPr wrap="none" anchor="ctr"/>
          <a:lstStyle/>
          <a:p>
            <a:pPr eaLnBrk="1" hangingPunct="1"/>
            <a:r>
              <a:rPr lang="en-US" sz="2800" b="1">
                <a:solidFill>
                  <a:schemeClr val="bg1"/>
                </a:solidFill>
                <a:cs typeface="Times New Roman" pitchFamily="16" charset="0"/>
              </a:rPr>
              <a:t>Logic</a:t>
            </a:r>
          </a:p>
        </p:txBody>
      </p:sp>
      <p:sp>
        <p:nvSpPr>
          <p:cNvPr id="12291" name="Rectangle 16"/>
          <p:cNvSpPr>
            <a:spLocks noGrp="1" noChangeArrowheads="1"/>
          </p:cNvSpPr>
          <p:nvPr>
            <p:ph type="title"/>
          </p:nvPr>
        </p:nvSpPr>
        <p:spPr>
          <a:xfrm>
            <a:off x="762000" y="-23019"/>
            <a:ext cx="10515600" cy="1325563"/>
          </a:xfrm>
        </p:spPr>
        <p:txBody>
          <a:bodyPr/>
          <a:lstStyle/>
          <a:p>
            <a:r>
              <a:rPr lang="en-US" dirty="0"/>
              <a:t>Mediation Languages</a:t>
            </a:r>
          </a:p>
        </p:txBody>
      </p:sp>
      <p:sp>
        <p:nvSpPr>
          <p:cNvPr id="12292" name="AutoShape 17"/>
          <p:cNvSpPr>
            <a:spLocks noChangeArrowheads="1"/>
          </p:cNvSpPr>
          <p:nvPr/>
        </p:nvSpPr>
        <p:spPr bwMode="auto">
          <a:xfrm>
            <a:off x="3429000" y="4038600"/>
            <a:ext cx="5486400" cy="2514600"/>
          </a:xfrm>
          <a:prstGeom prst="roundRect">
            <a:avLst>
              <a:gd name="adj" fmla="val 3380"/>
            </a:avLst>
          </a:prstGeom>
          <a:solidFill>
            <a:srgbClr val="CCCC99"/>
          </a:solidFill>
          <a:ln w="25400">
            <a:noFill/>
            <a:round/>
            <a:headEnd/>
            <a:tailEnd/>
          </a:ln>
        </p:spPr>
        <p:txBody>
          <a:bodyPr wrap="none"/>
          <a:lstStyle/>
          <a:p>
            <a:endParaRPr lang="en-US" b="1"/>
          </a:p>
        </p:txBody>
      </p:sp>
      <p:sp>
        <p:nvSpPr>
          <p:cNvPr id="12293" name="AutoShape 18"/>
          <p:cNvSpPr>
            <a:spLocks noChangeArrowheads="1"/>
          </p:cNvSpPr>
          <p:nvPr/>
        </p:nvSpPr>
        <p:spPr bwMode="auto">
          <a:xfrm>
            <a:off x="7162800" y="4191000"/>
            <a:ext cx="1524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Authors</a:t>
            </a:r>
          </a:p>
          <a:p>
            <a:pPr defTabSz="417513"/>
            <a:r>
              <a:rPr lang="en-US" sz="1200"/>
              <a:t>ISBN</a:t>
            </a:r>
          </a:p>
          <a:p>
            <a:pPr defTabSz="417513"/>
            <a:r>
              <a:rPr lang="en-US" sz="1200"/>
              <a:t>FirstName</a:t>
            </a:r>
          </a:p>
          <a:p>
            <a:pPr defTabSz="417513"/>
            <a:r>
              <a:rPr lang="en-US" sz="1200"/>
              <a:t>LastName</a:t>
            </a:r>
          </a:p>
        </p:txBody>
      </p:sp>
      <p:sp>
        <p:nvSpPr>
          <p:cNvPr id="12294" name="AutoShape 19"/>
          <p:cNvSpPr>
            <a:spLocks noChangeArrowheads="1"/>
          </p:cNvSpPr>
          <p:nvPr/>
        </p:nvSpPr>
        <p:spPr bwMode="auto">
          <a:xfrm>
            <a:off x="5257800" y="41910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12295" name="AutoShape 20"/>
          <p:cNvSpPr>
            <a:spLocks noChangeArrowheads="1"/>
          </p:cNvSpPr>
          <p:nvPr/>
        </p:nvSpPr>
        <p:spPr bwMode="auto">
          <a:xfrm>
            <a:off x="5257800" y="5638800"/>
            <a:ext cx="1752600" cy="762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BookCategories</a:t>
            </a:r>
          </a:p>
          <a:p>
            <a:pPr defTabSz="417513"/>
            <a:r>
              <a:rPr lang="en-US" sz="1200"/>
              <a:t>ISBN</a:t>
            </a:r>
          </a:p>
          <a:p>
            <a:pPr defTabSz="417513"/>
            <a:r>
              <a:rPr lang="en-US" sz="1200"/>
              <a:t>Category</a:t>
            </a:r>
          </a:p>
        </p:txBody>
      </p:sp>
      <p:sp>
        <p:nvSpPr>
          <p:cNvPr id="12296" name="AutoShape 21"/>
          <p:cNvSpPr>
            <a:spLocks noChangeArrowheads="1"/>
          </p:cNvSpPr>
          <p:nvPr/>
        </p:nvSpPr>
        <p:spPr bwMode="auto">
          <a:xfrm>
            <a:off x="3581400" y="5638800"/>
            <a:ext cx="1600200" cy="762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CDCategories</a:t>
            </a:r>
          </a:p>
          <a:p>
            <a:pPr defTabSz="417513"/>
            <a:r>
              <a:rPr lang="en-US" sz="1200"/>
              <a:t>ASIN</a:t>
            </a:r>
          </a:p>
          <a:p>
            <a:pPr defTabSz="417513"/>
            <a:r>
              <a:rPr lang="en-US" sz="1200"/>
              <a:t>Category</a:t>
            </a:r>
          </a:p>
        </p:txBody>
      </p:sp>
      <p:sp>
        <p:nvSpPr>
          <p:cNvPr id="12297" name="AutoShape 22"/>
          <p:cNvSpPr>
            <a:spLocks noChangeArrowheads="1"/>
          </p:cNvSpPr>
          <p:nvPr/>
        </p:nvSpPr>
        <p:spPr bwMode="auto">
          <a:xfrm>
            <a:off x="7162800" y="5486400"/>
            <a:ext cx="16002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Artists</a:t>
            </a:r>
          </a:p>
          <a:p>
            <a:pPr defTabSz="417513"/>
            <a:r>
              <a:rPr lang="en-US" sz="1200"/>
              <a:t>ASIN</a:t>
            </a:r>
          </a:p>
          <a:p>
            <a:pPr defTabSz="417513"/>
            <a:r>
              <a:rPr lang="en-US" sz="1200"/>
              <a:t>ArtistName</a:t>
            </a:r>
          </a:p>
          <a:p>
            <a:pPr defTabSz="417513"/>
            <a:r>
              <a:rPr lang="en-US" sz="1200"/>
              <a:t>GroupName</a:t>
            </a:r>
          </a:p>
        </p:txBody>
      </p:sp>
      <p:sp>
        <p:nvSpPr>
          <p:cNvPr id="12298" name="AutoShape 23"/>
          <p:cNvSpPr>
            <a:spLocks noChangeArrowheads="1"/>
          </p:cNvSpPr>
          <p:nvPr/>
        </p:nvSpPr>
        <p:spPr bwMode="auto">
          <a:xfrm>
            <a:off x="3581400" y="41910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CDs</a:t>
            </a:r>
          </a:p>
          <a:p>
            <a:pPr defTabSz="417513"/>
            <a:r>
              <a:rPr lang="en-US" sz="1200"/>
              <a:t>Album</a:t>
            </a:r>
          </a:p>
          <a:p>
            <a:pPr defTabSz="417513"/>
            <a:r>
              <a:rPr lang="en-US" sz="1200"/>
              <a:t>ASIN</a:t>
            </a:r>
          </a:p>
          <a:p>
            <a:pPr defTabSz="417513"/>
            <a:r>
              <a:rPr lang="en-US" sz="1200"/>
              <a:t>Price</a:t>
            </a:r>
          </a:p>
          <a:p>
            <a:pPr defTabSz="417513"/>
            <a:r>
              <a:rPr lang="en-US" sz="1200"/>
              <a:t>DiscountPrice</a:t>
            </a:r>
          </a:p>
          <a:p>
            <a:pPr defTabSz="417513"/>
            <a:r>
              <a:rPr lang="en-US" sz="1200"/>
              <a:t>Studio</a:t>
            </a:r>
          </a:p>
        </p:txBody>
      </p:sp>
      <p:sp>
        <p:nvSpPr>
          <p:cNvPr id="12299" name="Rectangle 26"/>
          <p:cNvSpPr>
            <a:spLocks noChangeArrowheads="1"/>
          </p:cNvSpPr>
          <p:nvPr/>
        </p:nvSpPr>
        <p:spPr bwMode="auto">
          <a:xfrm>
            <a:off x="5181600" y="6203950"/>
            <a:ext cx="152400" cy="152400"/>
          </a:xfrm>
          <a:prstGeom prst="rect">
            <a:avLst/>
          </a:prstGeom>
          <a:noFill/>
          <a:ln w="9525">
            <a:noFill/>
            <a:miter lim="800000"/>
            <a:headEnd/>
            <a:tailEnd/>
          </a:ln>
        </p:spPr>
        <p:txBody>
          <a:bodyPr wrap="none" anchor="ctr"/>
          <a:lstStyle/>
          <a:p>
            <a:endParaRPr lang="en-US"/>
          </a:p>
        </p:txBody>
      </p:sp>
      <p:sp>
        <p:nvSpPr>
          <p:cNvPr id="12300" name="AutoShape 27"/>
          <p:cNvSpPr>
            <a:spLocks noChangeArrowheads="1"/>
          </p:cNvSpPr>
          <p:nvPr/>
        </p:nvSpPr>
        <p:spPr bwMode="auto">
          <a:xfrm>
            <a:off x="4648200" y="1219200"/>
            <a:ext cx="2743200" cy="1828800"/>
          </a:xfrm>
          <a:prstGeom prst="roundRect">
            <a:avLst>
              <a:gd name="adj" fmla="val 7991"/>
            </a:avLst>
          </a:prstGeom>
          <a:solidFill>
            <a:srgbClr val="CCCC99"/>
          </a:solidFill>
          <a:ln w="25400">
            <a:noFill/>
            <a:round/>
            <a:headEnd/>
            <a:tailEnd/>
          </a:ln>
        </p:spPr>
        <p:txBody>
          <a:bodyPr wrap="none"/>
          <a:lstStyle/>
          <a:p>
            <a:r>
              <a:rPr lang="en-US" b="1"/>
              <a:t>Global Schema</a:t>
            </a:r>
          </a:p>
        </p:txBody>
      </p:sp>
      <p:sp>
        <p:nvSpPr>
          <p:cNvPr id="12301" name="AutoShape 28"/>
          <p:cNvSpPr>
            <a:spLocks noChangeArrowheads="1"/>
          </p:cNvSpPr>
          <p:nvPr/>
        </p:nvSpPr>
        <p:spPr bwMode="auto">
          <a:xfrm>
            <a:off x="4876800" y="1600200"/>
            <a:ext cx="1066800" cy="12192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a:t>
            </a:r>
          </a:p>
          <a:p>
            <a:pPr defTabSz="417513"/>
            <a:r>
              <a:rPr lang="en-US" sz="1200"/>
              <a:t>ASIN</a:t>
            </a:r>
          </a:p>
          <a:p>
            <a:pPr defTabSz="417513"/>
            <a:r>
              <a:rPr lang="en-US" sz="1200"/>
              <a:t>Title</a:t>
            </a:r>
          </a:p>
          <a:p>
            <a:pPr defTabSz="417513"/>
            <a:r>
              <a:rPr lang="en-US" sz="1200"/>
              <a:t>Genre</a:t>
            </a:r>
          </a:p>
          <a:p>
            <a:pPr defTabSz="417513"/>
            <a:r>
              <a:rPr lang="en-US" sz="1200"/>
              <a:t>…</a:t>
            </a:r>
          </a:p>
        </p:txBody>
      </p:sp>
      <p:sp>
        <p:nvSpPr>
          <p:cNvPr id="12302" name="AutoShape 32"/>
          <p:cNvSpPr>
            <a:spLocks noChangeArrowheads="1"/>
          </p:cNvSpPr>
          <p:nvPr/>
        </p:nvSpPr>
        <p:spPr bwMode="auto">
          <a:xfrm>
            <a:off x="6096000" y="1600200"/>
            <a:ext cx="1066800" cy="12192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Artist</a:t>
            </a:r>
          </a:p>
          <a:p>
            <a:pPr defTabSz="417513"/>
            <a:r>
              <a:rPr lang="en-US" sz="1200"/>
              <a:t>ASIN</a:t>
            </a:r>
          </a:p>
          <a:p>
            <a:pPr defTabSz="417513"/>
            <a:r>
              <a:rPr lang="en-US" sz="1200"/>
              <a:t>Name</a:t>
            </a:r>
          </a:p>
          <a:p>
            <a:pPr defTabSz="417513"/>
            <a:r>
              <a:rPr lang="en-US" sz="1200"/>
              <a:t>…</a:t>
            </a:r>
          </a:p>
        </p:txBody>
      </p:sp>
    </p:spTree>
    <p:extLst>
      <p:ext uri="{BB962C8B-B14F-4D97-AF65-F5344CB8AC3E}">
        <p14:creationId xmlns:p14="http://schemas.microsoft.com/office/powerpoint/2010/main" val="32029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00847"/>
                                        </p:tgtEl>
                                        <p:attrNameLst>
                                          <p:attrName>style.visibility</p:attrName>
                                        </p:attrNameLst>
                                      </p:cBhvr>
                                      <p:to>
                                        <p:strVal val="visible"/>
                                      </p:to>
                                    </p:set>
                                    <p:animEffect transition="in" filter="dissolve">
                                      <p:cBhvr>
                                        <p:cTn id="7" dur="500"/>
                                        <p:tgtEl>
                                          <p:spTgt spid="1400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0847"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770C391-D509-F746-9139-5152F7B7F4F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Information is Everywhere</a:t>
            </a:r>
          </a:p>
        </p:txBody>
      </p:sp>
      <p:sp>
        <p:nvSpPr>
          <p:cNvPr id="34817" name="Slide Number Placeholder 4">
            <a:extLst>
              <a:ext uri="{FF2B5EF4-FFF2-40B4-BE49-F238E27FC236}">
                <a16:creationId xmlns:a16="http://schemas.microsoft.com/office/drawing/2014/main" id="{D1D590F4-BCB6-1D4B-98F7-424DFD19F0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fld id="{251C22F0-2415-1B4E-A88C-F1A9AC9A8A61}" type="slidenum">
              <a:rPr lang="en-US" altLang="en-US" sz="1200" i="0">
                <a:solidFill>
                  <a:srgbClr val="0E2135"/>
                </a:solidFill>
              </a:rPr>
              <a:pPr eaLnBrk="1" hangingPunct="1"/>
              <a:t>4</a:t>
            </a:fld>
            <a:endParaRPr lang="en-US" altLang="en-US" sz="1200" i="0">
              <a:solidFill>
                <a:srgbClr val="0E2135"/>
              </a:solidFill>
            </a:endParaRPr>
          </a:p>
        </p:txBody>
      </p:sp>
      <p:sp>
        <p:nvSpPr>
          <p:cNvPr id="34820" name="Rectangle 91">
            <a:extLst>
              <a:ext uri="{FF2B5EF4-FFF2-40B4-BE49-F238E27FC236}">
                <a16:creationId xmlns:a16="http://schemas.microsoft.com/office/drawing/2014/main" id="{658A3779-0465-934A-91A7-9585A9FF3787}"/>
              </a:ext>
            </a:extLst>
          </p:cNvPr>
          <p:cNvSpPr>
            <a:spLocks noGrp="1" noChangeArrowheads="1"/>
          </p:cNvSpPr>
          <p:nvPr>
            <p:ph type="body" sz="half" idx="4294967295"/>
          </p:nvPr>
        </p:nvSpPr>
        <p:spPr>
          <a:xfrm>
            <a:off x="7049788" y="1962936"/>
            <a:ext cx="4594507" cy="4197865"/>
          </a:xfrm>
        </p:spPr>
        <p:txBody>
          <a:bodyPr>
            <a:normAutofit/>
          </a:bodyPr>
          <a:lstStyle/>
          <a:p>
            <a:pPr eaLnBrk="1" hangingPunct="1"/>
            <a:r>
              <a:rPr lang="en-US" altLang="en-US" dirty="0">
                <a:ea typeface="ＭＳ Ｐゴシック" panose="020B0600070205080204" pitchFamily="34" charset="-128"/>
              </a:rPr>
              <a:t>Databases .. but not only </a:t>
            </a:r>
          </a:p>
          <a:p>
            <a:pPr eaLnBrk="1" hangingPunct="1"/>
            <a:r>
              <a:rPr lang="en-US" altLang="en-US" dirty="0">
                <a:ea typeface="ＭＳ Ｐゴシック" panose="020B0600070205080204" pitchFamily="34" charset="-128"/>
              </a:rPr>
              <a:t>Mail messages</a:t>
            </a:r>
          </a:p>
          <a:p>
            <a:pPr eaLnBrk="1" hangingPunct="1"/>
            <a:r>
              <a:rPr lang="en-US" altLang="en-US" dirty="0">
                <a:ea typeface="ＭＳ Ｐゴシック" panose="020B0600070205080204" pitchFamily="34" charset="-128"/>
              </a:rPr>
              <a:t>Web pages </a:t>
            </a:r>
          </a:p>
          <a:p>
            <a:pPr eaLnBrk="1" hangingPunct="1"/>
            <a:r>
              <a:rPr lang="en-US" altLang="en-US" dirty="0">
                <a:ea typeface="ＭＳ Ｐゴシック" panose="020B0600070205080204" pitchFamily="34" charset="-128"/>
              </a:rPr>
              <a:t>Spreadsheets</a:t>
            </a:r>
          </a:p>
          <a:p>
            <a:pPr eaLnBrk="1" hangingPunct="1"/>
            <a:r>
              <a:rPr lang="en-US" altLang="en-US" dirty="0">
                <a:ea typeface="ＭＳ Ｐゴシック" panose="020B0600070205080204" pitchFamily="34" charset="-128"/>
              </a:rPr>
              <a:t>Text documents </a:t>
            </a:r>
          </a:p>
          <a:p>
            <a:pPr eaLnBrk="1" hangingPunct="1"/>
            <a:r>
              <a:rPr lang="en-US" altLang="en-US" dirty="0">
                <a:ea typeface="ＭＳ Ｐゴシック" panose="020B0600070205080204" pitchFamily="34" charset="-128"/>
              </a:rPr>
              <a:t>Multimedia annotations</a:t>
            </a:r>
          </a:p>
          <a:p>
            <a:pPr eaLnBrk="1" hangingPunct="1"/>
            <a:r>
              <a:rPr lang="en-US" altLang="en-US" dirty="0">
                <a:ea typeface="ＭＳ Ｐゴシック" panose="020B0600070205080204" pitchFamily="34" charset="-128"/>
              </a:rPr>
              <a:t>XML Documents</a:t>
            </a:r>
          </a:p>
          <a:p>
            <a:pPr eaLnBrk="1" hangingPunct="1"/>
            <a:endParaRPr lang="en-US" altLang="en-US" dirty="0">
              <a:ea typeface="ＭＳ Ｐゴシック" panose="020B0600070205080204" pitchFamily="34" charset="-128"/>
            </a:endParaRPr>
          </a:p>
        </p:txBody>
      </p:sp>
      <p:graphicFrame>
        <p:nvGraphicFramePr>
          <p:cNvPr id="47" name="Object 43">
            <a:extLst>
              <a:ext uri="{FF2B5EF4-FFF2-40B4-BE49-F238E27FC236}">
                <a16:creationId xmlns:a16="http://schemas.microsoft.com/office/drawing/2014/main" id="{327384C0-E8A2-8043-9D9A-F6B956B3D2B8}"/>
              </a:ext>
            </a:extLst>
          </p:cNvPr>
          <p:cNvGraphicFramePr>
            <a:graphicFrameLocks noChangeAspect="1"/>
          </p:cNvGraphicFramePr>
          <p:nvPr>
            <p:extLst>
              <p:ext uri="{D42A27DB-BD31-4B8C-83A1-F6EECF244321}">
                <p14:modId xmlns:p14="http://schemas.microsoft.com/office/powerpoint/2010/main" val="559866732"/>
              </p:ext>
            </p:extLst>
          </p:nvPr>
        </p:nvGraphicFramePr>
        <p:xfrm>
          <a:off x="941546" y="1722437"/>
          <a:ext cx="639762" cy="1376363"/>
        </p:xfrm>
        <a:graphic>
          <a:graphicData uri="http://schemas.openxmlformats.org/presentationml/2006/ole">
            <mc:AlternateContent xmlns:mc="http://schemas.openxmlformats.org/markup-compatibility/2006">
              <mc:Choice xmlns:v="urn:schemas-microsoft-com:vml" Requires="v">
                <p:oleObj spid="_x0000_s1031" name="Clip" r:id="rId3" imgW="10693400" imgH="23012400" progId="MS_ClipArt_Gallery.2">
                  <p:embed/>
                </p:oleObj>
              </mc:Choice>
              <mc:Fallback>
                <p:oleObj name="Clip" r:id="rId3" imgW="10693400" imgH="23012400" progId="MS_ClipArt_Gallery.2">
                  <p:embed/>
                  <p:pic>
                    <p:nvPicPr>
                      <p:cNvPr id="47" name="Object 43">
                        <a:extLst>
                          <a:ext uri="{FF2B5EF4-FFF2-40B4-BE49-F238E27FC236}">
                            <a16:creationId xmlns:a16="http://schemas.microsoft.com/office/drawing/2014/main" id="{327384C0-E8A2-8043-9D9A-F6B956B3D2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546" y="1722437"/>
                        <a:ext cx="639762" cy="1376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8" name="Group 51">
            <a:extLst>
              <a:ext uri="{FF2B5EF4-FFF2-40B4-BE49-F238E27FC236}">
                <a16:creationId xmlns:a16="http://schemas.microsoft.com/office/drawing/2014/main" id="{ED3D31C0-862A-6746-BE7E-CD8B0CBB963C}"/>
              </a:ext>
            </a:extLst>
          </p:cNvPr>
          <p:cNvGrpSpPr>
            <a:grpSpLocks/>
          </p:cNvGrpSpPr>
          <p:nvPr/>
        </p:nvGrpSpPr>
        <p:grpSpPr bwMode="auto">
          <a:xfrm>
            <a:off x="279558" y="4960937"/>
            <a:ext cx="1752600" cy="1068388"/>
            <a:chOff x="240" y="3496"/>
            <a:chExt cx="1104" cy="673"/>
          </a:xfrm>
        </p:grpSpPr>
        <p:sp>
          <p:nvSpPr>
            <p:cNvPr id="49" name="Freeform 52">
              <a:extLst>
                <a:ext uri="{FF2B5EF4-FFF2-40B4-BE49-F238E27FC236}">
                  <a16:creationId xmlns:a16="http://schemas.microsoft.com/office/drawing/2014/main" id="{17588572-3FD3-8C41-A05B-BD271F6E5D69}"/>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50" name="Oval 53">
              <a:extLst>
                <a:ext uri="{FF2B5EF4-FFF2-40B4-BE49-F238E27FC236}">
                  <a16:creationId xmlns:a16="http://schemas.microsoft.com/office/drawing/2014/main" id="{C219E10C-52EB-5A4B-B15B-7B726A44162D}"/>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 name="Rectangle 54">
              <a:extLst>
                <a:ext uri="{FF2B5EF4-FFF2-40B4-BE49-F238E27FC236}">
                  <a16:creationId xmlns:a16="http://schemas.microsoft.com/office/drawing/2014/main" id="{956B0F6F-E8BC-904D-BA36-0676DC61A120}"/>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 name="Rectangle 55">
              <a:extLst>
                <a:ext uri="{FF2B5EF4-FFF2-40B4-BE49-F238E27FC236}">
                  <a16:creationId xmlns:a16="http://schemas.microsoft.com/office/drawing/2014/main" id="{962A7213-B848-8646-A267-9C7EA206CFE7}"/>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 name="Rectangle 56">
              <a:extLst>
                <a:ext uri="{FF2B5EF4-FFF2-40B4-BE49-F238E27FC236}">
                  <a16:creationId xmlns:a16="http://schemas.microsoft.com/office/drawing/2014/main" id="{C1D7A09B-2BF6-3E42-A054-E0AABC130953}"/>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 name="Rectangle 57">
              <a:extLst>
                <a:ext uri="{FF2B5EF4-FFF2-40B4-BE49-F238E27FC236}">
                  <a16:creationId xmlns:a16="http://schemas.microsoft.com/office/drawing/2014/main" id="{10961BE2-12B1-D245-95D7-16B756CDA3EB}"/>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 name="Text Box 58">
              <a:extLst>
                <a:ext uri="{FF2B5EF4-FFF2-40B4-BE49-F238E27FC236}">
                  <a16:creationId xmlns:a16="http://schemas.microsoft.com/office/drawing/2014/main" id="{1F794DEE-4160-F84E-B024-9107CF2EE8E2}"/>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56" name="Group 59">
            <a:extLst>
              <a:ext uri="{FF2B5EF4-FFF2-40B4-BE49-F238E27FC236}">
                <a16:creationId xmlns:a16="http://schemas.microsoft.com/office/drawing/2014/main" id="{1EEAB16F-45B5-B844-B6F2-DE883DC1DA2C}"/>
              </a:ext>
            </a:extLst>
          </p:cNvPr>
          <p:cNvGrpSpPr>
            <a:grpSpLocks/>
          </p:cNvGrpSpPr>
          <p:nvPr/>
        </p:nvGrpSpPr>
        <p:grpSpPr bwMode="auto">
          <a:xfrm>
            <a:off x="2336958" y="4954587"/>
            <a:ext cx="1757363" cy="1074738"/>
            <a:chOff x="1581" y="3492"/>
            <a:chExt cx="1107" cy="677"/>
          </a:xfrm>
        </p:grpSpPr>
        <p:sp>
          <p:nvSpPr>
            <p:cNvPr id="57" name="Freeform 60">
              <a:extLst>
                <a:ext uri="{FF2B5EF4-FFF2-40B4-BE49-F238E27FC236}">
                  <a16:creationId xmlns:a16="http://schemas.microsoft.com/office/drawing/2014/main" id="{EBD2F2BB-A0FE-3A44-BD46-19D40AB44404}"/>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58" name="Oval 61">
              <a:extLst>
                <a:ext uri="{FF2B5EF4-FFF2-40B4-BE49-F238E27FC236}">
                  <a16:creationId xmlns:a16="http://schemas.microsoft.com/office/drawing/2014/main" id="{CB5A14AD-C301-4346-8065-8956399AB8C0}"/>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 name="Rectangle 62">
              <a:extLst>
                <a:ext uri="{FF2B5EF4-FFF2-40B4-BE49-F238E27FC236}">
                  <a16:creationId xmlns:a16="http://schemas.microsoft.com/office/drawing/2014/main" id="{DF9F3942-1E46-5E44-9BD9-3BD5A3C75665}"/>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 name="Rectangle 63">
              <a:extLst>
                <a:ext uri="{FF2B5EF4-FFF2-40B4-BE49-F238E27FC236}">
                  <a16:creationId xmlns:a16="http://schemas.microsoft.com/office/drawing/2014/main" id="{B25557EE-9B1E-2348-A365-AB7941A4D1CB}"/>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 name="Rectangle 64">
              <a:extLst>
                <a:ext uri="{FF2B5EF4-FFF2-40B4-BE49-F238E27FC236}">
                  <a16:creationId xmlns:a16="http://schemas.microsoft.com/office/drawing/2014/main" id="{9CC4984D-9B5B-EA46-8B10-E4E688FD945D}"/>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 name="Freeform 65">
              <a:extLst>
                <a:ext uri="{FF2B5EF4-FFF2-40B4-BE49-F238E27FC236}">
                  <a16:creationId xmlns:a16="http://schemas.microsoft.com/office/drawing/2014/main" id="{572684EB-28D7-A144-B2F3-1416765AF5B0}"/>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3" name="Freeform 66">
              <a:extLst>
                <a:ext uri="{FF2B5EF4-FFF2-40B4-BE49-F238E27FC236}">
                  <a16:creationId xmlns:a16="http://schemas.microsoft.com/office/drawing/2014/main" id="{6F26ED16-DD84-D24C-AAC3-1F8F198E17B7}"/>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4" name="Line 67">
              <a:extLst>
                <a:ext uri="{FF2B5EF4-FFF2-40B4-BE49-F238E27FC236}">
                  <a16:creationId xmlns:a16="http://schemas.microsoft.com/office/drawing/2014/main" id="{16BD6A02-1E5A-0942-A58C-DF55B3559C71}"/>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5" name="Freeform 68">
              <a:extLst>
                <a:ext uri="{FF2B5EF4-FFF2-40B4-BE49-F238E27FC236}">
                  <a16:creationId xmlns:a16="http://schemas.microsoft.com/office/drawing/2014/main" id="{DB89415C-8D6C-164F-B07C-AC8AD83ECDB0}"/>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6" name="Text Box 69">
              <a:extLst>
                <a:ext uri="{FF2B5EF4-FFF2-40B4-BE49-F238E27FC236}">
                  <a16:creationId xmlns:a16="http://schemas.microsoft.com/office/drawing/2014/main" id="{274CB88D-A95A-B046-94F7-A29051A1873C}"/>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67" name="Text Box 70">
              <a:extLst>
                <a:ext uri="{FF2B5EF4-FFF2-40B4-BE49-F238E27FC236}">
                  <a16:creationId xmlns:a16="http://schemas.microsoft.com/office/drawing/2014/main" id="{D63FA877-FF08-E343-A975-D538E55C3A52}"/>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68" name="Text Box 71">
              <a:extLst>
                <a:ext uri="{FF2B5EF4-FFF2-40B4-BE49-F238E27FC236}">
                  <a16:creationId xmlns:a16="http://schemas.microsoft.com/office/drawing/2014/main" id="{984EC707-EA73-0546-A697-4231783B0055}"/>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69" name="Group 72">
            <a:extLst>
              <a:ext uri="{FF2B5EF4-FFF2-40B4-BE49-F238E27FC236}">
                <a16:creationId xmlns:a16="http://schemas.microsoft.com/office/drawing/2014/main" id="{5DE3E206-E532-B841-9AF4-AA5BD2ECED2F}"/>
              </a:ext>
            </a:extLst>
          </p:cNvPr>
          <p:cNvGrpSpPr>
            <a:grpSpLocks/>
          </p:cNvGrpSpPr>
          <p:nvPr/>
        </p:nvGrpSpPr>
        <p:grpSpPr bwMode="auto">
          <a:xfrm>
            <a:off x="4394358" y="4959356"/>
            <a:ext cx="1752600" cy="1069976"/>
            <a:chOff x="3216" y="3504"/>
            <a:chExt cx="1104" cy="674"/>
          </a:xfrm>
        </p:grpSpPr>
        <p:sp>
          <p:nvSpPr>
            <p:cNvPr id="70" name="Freeform 73">
              <a:extLst>
                <a:ext uri="{FF2B5EF4-FFF2-40B4-BE49-F238E27FC236}">
                  <a16:creationId xmlns:a16="http://schemas.microsoft.com/office/drawing/2014/main" id="{5A90AC6A-767F-7847-8415-B96EDACD800C}"/>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71" name="Oval 74">
              <a:extLst>
                <a:ext uri="{FF2B5EF4-FFF2-40B4-BE49-F238E27FC236}">
                  <a16:creationId xmlns:a16="http://schemas.microsoft.com/office/drawing/2014/main" id="{BE01F910-3A74-1142-94A0-060D9DA7CDB2}"/>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2" name="Line 75">
              <a:extLst>
                <a:ext uri="{FF2B5EF4-FFF2-40B4-BE49-F238E27FC236}">
                  <a16:creationId xmlns:a16="http://schemas.microsoft.com/office/drawing/2014/main" id="{3548F99C-2E24-094F-A60D-198F22829343}"/>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3" name="Line 76">
              <a:extLst>
                <a:ext uri="{FF2B5EF4-FFF2-40B4-BE49-F238E27FC236}">
                  <a16:creationId xmlns:a16="http://schemas.microsoft.com/office/drawing/2014/main" id="{8605ED60-06AF-644C-AC74-FFF36CDDAF57}"/>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4" name="Oval 77">
              <a:extLst>
                <a:ext uri="{FF2B5EF4-FFF2-40B4-BE49-F238E27FC236}">
                  <a16:creationId xmlns:a16="http://schemas.microsoft.com/office/drawing/2014/main" id="{3986BA89-2648-0E48-9B63-19668CA62555}"/>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 name="Oval 78">
              <a:extLst>
                <a:ext uri="{FF2B5EF4-FFF2-40B4-BE49-F238E27FC236}">
                  <a16:creationId xmlns:a16="http://schemas.microsoft.com/office/drawing/2014/main" id="{C63B1990-E651-DA4A-A57F-65CFF4B195ED}"/>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 name="Oval 79">
              <a:extLst>
                <a:ext uri="{FF2B5EF4-FFF2-40B4-BE49-F238E27FC236}">
                  <a16:creationId xmlns:a16="http://schemas.microsoft.com/office/drawing/2014/main" id="{58A23340-26D0-8B4A-9FDE-E252D2FA247A}"/>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7" name="Oval 80">
              <a:extLst>
                <a:ext uri="{FF2B5EF4-FFF2-40B4-BE49-F238E27FC236}">
                  <a16:creationId xmlns:a16="http://schemas.microsoft.com/office/drawing/2014/main" id="{7D96707D-90B9-9242-ABC9-1A53BBD95947}"/>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8" name="Text Box 81">
              <a:extLst>
                <a:ext uri="{FF2B5EF4-FFF2-40B4-BE49-F238E27FC236}">
                  <a16:creationId xmlns:a16="http://schemas.microsoft.com/office/drawing/2014/main" id="{0D70BA7F-5300-C449-BF8B-0B7CFADB94EE}"/>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79" name="Text Box 82">
              <a:extLst>
                <a:ext uri="{FF2B5EF4-FFF2-40B4-BE49-F238E27FC236}">
                  <a16:creationId xmlns:a16="http://schemas.microsoft.com/office/drawing/2014/main" id="{894D0FFF-723F-2D41-9978-57A1FD6E14F6}"/>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80" name="Line 83">
              <a:extLst>
                <a:ext uri="{FF2B5EF4-FFF2-40B4-BE49-F238E27FC236}">
                  <a16:creationId xmlns:a16="http://schemas.microsoft.com/office/drawing/2014/main" id="{58B1768B-6243-ED41-83AC-4644146DF363}"/>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1" name="Oval 84">
              <a:extLst>
                <a:ext uri="{FF2B5EF4-FFF2-40B4-BE49-F238E27FC236}">
                  <a16:creationId xmlns:a16="http://schemas.microsoft.com/office/drawing/2014/main" id="{045549FA-3BFB-1B46-B2E0-6AB6BB671FBC}"/>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2" name="Line 85">
              <a:extLst>
                <a:ext uri="{FF2B5EF4-FFF2-40B4-BE49-F238E27FC236}">
                  <a16:creationId xmlns:a16="http://schemas.microsoft.com/office/drawing/2014/main" id="{94D99626-C52E-8646-ABD4-0A132036F15A}"/>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3" name="Text Box 86">
              <a:extLst>
                <a:ext uri="{FF2B5EF4-FFF2-40B4-BE49-F238E27FC236}">
                  <a16:creationId xmlns:a16="http://schemas.microsoft.com/office/drawing/2014/main" id="{2176BCF4-2C8B-514A-B8AE-88B31A9CE78E}"/>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84" name="Text Box 87">
            <a:extLst>
              <a:ext uri="{FF2B5EF4-FFF2-40B4-BE49-F238E27FC236}">
                <a16:creationId xmlns:a16="http://schemas.microsoft.com/office/drawing/2014/main" id="{5E519046-49A3-E54B-87AE-FFF9CDFC41CB}"/>
              </a:ext>
            </a:extLst>
          </p:cNvPr>
          <p:cNvSpPr txBox="1">
            <a:spLocks noChangeArrowheads="1"/>
          </p:cNvSpPr>
          <p:nvPr/>
        </p:nvSpPr>
        <p:spPr bwMode="auto">
          <a:xfrm>
            <a:off x="508158" y="5953125"/>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85" name="Text Box 88">
            <a:extLst>
              <a:ext uri="{FF2B5EF4-FFF2-40B4-BE49-F238E27FC236}">
                <a16:creationId xmlns:a16="http://schemas.microsoft.com/office/drawing/2014/main" id="{D7325171-E210-B343-BA16-65551C5E1486}"/>
              </a:ext>
            </a:extLst>
          </p:cNvPr>
          <p:cNvSpPr txBox="1">
            <a:spLocks noChangeArrowheads="1"/>
          </p:cNvSpPr>
          <p:nvPr/>
        </p:nvSpPr>
        <p:spPr bwMode="auto">
          <a:xfrm>
            <a:off x="2775108" y="5989637"/>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dirty="0"/>
              <a:t>RDBMS</a:t>
            </a:r>
          </a:p>
        </p:txBody>
      </p:sp>
      <p:sp>
        <p:nvSpPr>
          <p:cNvPr id="86" name="Text Box 89">
            <a:extLst>
              <a:ext uri="{FF2B5EF4-FFF2-40B4-BE49-F238E27FC236}">
                <a16:creationId xmlns:a16="http://schemas.microsoft.com/office/drawing/2014/main" id="{24C01AC8-8360-3445-A584-B92BA61B9F3A}"/>
              </a:ext>
            </a:extLst>
          </p:cNvPr>
          <p:cNvSpPr txBox="1">
            <a:spLocks noChangeArrowheads="1"/>
          </p:cNvSpPr>
          <p:nvPr/>
        </p:nvSpPr>
        <p:spPr bwMode="auto">
          <a:xfrm>
            <a:off x="4718208" y="5967412"/>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Tree>
    <p:extLst>
      <p:ext uri="{BB962C8B-B14F-4D97-AF65-F5344CB8AC3E}">
        <p14:creationId xmlns:p14="http://schemas.microsoft.com/office/powerpoint/2010/main" val="135507688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CC3300"/>
                </a:solidFill>
              </a:rPr>
              <a:t>Expressive power: </a:t>
            </a:r>
            <a:r>
              <a:rPr kumimoji="1" lang="en-US" sz="2400">
                <a:solidFill>
                  <a:srgbClr val="292929"/>
                </a:solidFill>
              </a:rPr>
              <a:t>distinguish between sources with closely related data. Hence, be able to prune access to irrelevant sources.</a:t>
            </a:r>
          </a:p>
          <a:p>
            <a:pPr marL="342900" indent="-342900">
              <a:spcBef>
                <a:spcPct val="20000"/>
              </a:spcBef>
              <a:buClr>
                <a:srgbClr val="969696"/>
              </a:buClr>
              <a:buFontTx/>
              <a:buChar char="•"/>
            </a:pPr>
            <a:r>
              <a:rPr kumimoji="1" lang="en-US" sz="2400">
                <a:solidFill>
                  <a:srgbClr val="CC3300"/>
                </a:solidFill>
              </a:rPr>
              <a:t>Easy addition: </a:t>
            </a:r>
            <a:r>
              <a:rPr kumimoji="1" lang="en-US" sz="2400">
                <a:solidFill>
                  <a:srgbClr val="292929"/>
                </a:solidFill>
              </a:rPr>
              <a:t>make it easy to add new data sources.</a:t>
            </a:r>
          </a:p>
          <a:p>
            <a:pPr marL="342900" indent="-342900">
              <a:spcBef>
                <a:spcPct val="20000"/>
              </a:spcBef>
              <a:buClr>
                <a:srgbClr val="969696"/>
              </a:buClr>
              <a:buFontTx/>
              <a:buChar char="•"/>
            </a:pPr>
            <a:r>
              <a:rPr kumimoji="1" lang="en-US" sz="2400">
                <a:solidFill>
                  <a:srgbClr val="CC3300"/>
                </a:solidFill>
              </a:rPr>
              <a:t>Reformulation: </a:t>
            </a:r>
            <a:r>
              <a:rPr kumimoji="1" lang="en-US" sz="2400">
                <a:solidFill>
                  <a:srgbClr val="292929"/>
                </a:solidFill>
              </a:rPr>
              <a:t>be able to reformulate a user query into a query on the sources efficiently and effectively.</a:t>
            </a:r>
          </a:p>
        </p:txBody>
      </p:sp>
      <p:sp>
        <p:nvSpPr>
          <p:cNvPr id="13315" name="Rectangle 2"/>
          <p:cNvSpPr>
            <a:spLocks noGrp="1" noChangeArrowheads="1"/>
          </p:cNvSpPr>
          <p:nvPr>
            <p:ph type="title"/>
          </p:nvPr>
        </p:nvSpPr>
        <p:spPr/>
        <p:txBody>
          <a:bodyPr/>
          <a:lstStyle/>
          <a:p>
            <a:r>
              <a:rPr lang="en-US"/>
              <a:t>Desiderata from Source Descriptions</a:t>
            </a:r>
          </a:p>
        </p:txBody>
      </p:sp>
    </p:spTree>
    <p:extLst>
      <p:ext uri="{BB962C8B-B14F-4D97-AF65-F5344CB8AC3E}">
        <p14:creationId xmlns:p14="http://schemas.microsoft.com/office/powerpoint/2010/main" val="2393459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400">
                <a:solidFill>
                  <a:srgbClr val="CC3300"/>
                </a:solidFill>
              </a:rPr>
              <a:t>Given:</a:t>
            </a:r>
          </a:p>
          <a:p>
            <a:pPr marL="342900" indent="-342900">
              <a:spcBef>
                <a:spcPct val="20000"/>
              </a:spcBef>
              <a:buClr>
                <a:srgbClr val="969696"/>
              </a:buClr>
              <a:buFontTx/>
              <a:buChar char="•"/>
            </a:pPr>
            <a:r>
              <a:rPr kumimoji="1" lang="en-US" sz="2400">
                <a:solidFill>
                  <a:srgbClr val="292929"/>
                </a:solidFill>
              </a:rPr>
              <a:t>A query Q posed over the global schema</a:t>
            </a:r>
          </a:p>
          <a:p>
            <a:pPr marL="342900" indent="-342900">
              <a:spcBef>
                <a:spcPct val="20000"/>
              </a:spcBef>
              <a:buClr>
                <a:srgbClr val="969696"/>
              </a:buClr>
              <a:buFontTx/>
              <a:buChar char="•"/>
            </a:pPr>
            <a:r>
              <a:rPr kumimoji="1" lang="en-US" sz="2400">
                <a:solidFill>
                  <a:srgbClr val="292929"/>
                </a:solidFill>
              </a:rPr>
              <a:t>Descriptions of the data sources</a:t>
            </a:r>
          </a:p>
          <a:p>
            <a:pPr marL="342900" indent="-342900">
              <a:spcBef>
                <a:spcPct val="20000"/>
              </a:spcBef>
              <a:buClr>
                <a:srgbClr val="969696"/>
              </a:buClr>
            </a:pPr>
            <a:r>
              <a:rPr kumimoji="1" lang="en-US" sz="2400">
                <a:solidFill>
                  <a:srgbClr val="CC3300"/>
                </a:solidFill>
              </a:rPr>
              <a:t>Find:</a:t>
            </a:r>
          </a:p>
          <a:p>
            <a:pPr marL="342900" indent="-342900">
              <a:spcBef>
                <a:spcPct val="20000"/>
              </a:spcBef>
              <a:buClr>
                <a:srgbClr val="969696"/>
              </a:buClr>
              <a:buFontTx/>
              <a:buChar char="•"/>
            </a:pPr>
            <a:r>
              <a:rPr kumimoji="1" lang="en-US" sz="2400">
                <a:solidFill>
                  <a:srgbClr val="292929"/>
                </a:solidFill>
              </a:rPr>
              <a:t>A query Q’ over the data source relations, such that:</a:t>
            </a:r>
          </a:p>
          <a:p>
            <a:pPr marL="742950" lvl="1" indent="-285750">
              <a:spcBef>
                <a:spcPct val="20000"/>
              </a:spcBef>
              <a:buFontTx/>
              <a:buChar char="–"/>
            </a:pPr>
            <a:r>
              <a:rPr kumimoji="1" lang="en-US" sz="2000">
                <a:solidFill>
                  <a:srgbClr val="292929"/>
                </a:solidFill>
              </a:rPr>
              <a:t>Q’ provides only </a:t>
            </a:r>
            <a:r>
              <a:rPr kumimoji="1" lang="en-US" sz="2000" i="1">
                <a:solidFill>
                  <a:srgbClr val="292929"/>
                </a:solidFill>
              </a:rPr>
              <a:t>correct answers </a:t>
            </a:r>
            <a:r>
              <a:rPr kumimoji="1" lang="en-US" sz="2000">
                <a:solidFill>
                  <a:srgbClr val="292929"/>
                </a:solidFill>
              </a:rPr>
              <a:t>to Q, and</a:t>
            </a:r>
          </a:p>
          <a:p>
            <a:pPr marL="742950" lvl="1" indent="-285750">
              <a:spcBef>
                <a:spcPct val="20000"/>
              </a:spcBef>
              <a:buFontTx/>
              <a:buChar char="–"/>
            </a:pPr>
            <a:r>
              <a:rPr kumimoji="1" lang="en-US" sz="2000">
                <a:solidFill>
                  <a:srgbClr val="292929"/>
                </a:solidFill>
              </a:rPr>
              <a:t>Q’ provides </a:t>
            </a:r>
            <a:r>
              <a:rPr kumimoji="1" lang="en-US" sz="2000" i="1">
                <a:solidFill>
                  <a:srgbClr val="292929"/>
                </a:solidFill>
              </a:rPr>
              <a:t>all </a:t>
            </a:r>
            <a:r>
              <a:rPr kumimoji="1" lang="en-US" sz="2000">
                <a:solidFill>
                  <a:srgbClr val="292929"/>
                </a:solidFill>
              </a:rPr>
              <a:t>possible answers from to Q given the sources.</a:t>
            </a:r>
          </a:p>
        </p:txBody>
      </p:sp>
      <p:sp>
        <p:nvSpPr>
          <p:cNvPr id="14339" name="Rectangle 4"/>
          <p:cNvSpPr>
            <a:spLocks noGrp="1" noChangeArrowheads="1"/>
          </p:cNvSpPr>
          <p:nvPr>
            <p:ph type="title"/>
          </p:nvPr>
        </p:nvSpPr>
        <p:spPr/>
        <p:txBody>
          <a:bodyPr/>
          <a:lstStyle/>
          <a:p>
            <a:r>
              <a:rPr lang="en-US"/>
              <a:t>Reformulation Problem</a:t>
            </a:r>
          </a:p>
        </p:txBody>
      </p:sp>
    </p:spTree>
    <p:extLst>
      <p:ext uri="{BB962C8B-B14F-4D97-AF65-F5344CB8AC3E}">
        <p14:creationId xmlns:p14="http://schemas.microsoft.com/office/powerpoint/2010/main" val="2819271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10177"/>
            <a:ext cx="10515600" cy="1325563"/>
          </a:xfrm>
        </p:spPr>
        <p:txBody>
          <a:bodyPr/>
          <a:lstStyle/>
          <a:p>
            <a:r>
              <a:rPr lang="en-US" dirty="0"/>
              <a:t>Languages for Schema Mapping</a:t>
            </a:r>
          </a:p>
        </p:txBody>
      </p:sp>
      <p:sp>
        <p:nvSpPr>
          <p:cNvPr id="15363" name="Text Box 4"/>
          <p:cNvSpPr txBox="1">
            <a:spLocks noChangeArrowheads="1"/>
          </p:cNvSpPr>
          <p:nvPr/>
        </p:nvSpPr>
        <p:spPr bwMode="auto">
          <a:xfrm>
            <a:off x="4691064" y="2233613"/>
            <a:ext cx="2560637" cy="457200"/>
          </a:xfrm>
          <a:prstGeom prst="rect">
            <a:avLst/>
          </a:prstGeom>
          <a:noFill/>
          <a:ln w="9525">
            <a:noFill/>
            <a:miter lim="800000"/>
            <a:headEnd/>
            <a:tailEnd/>
          </a:ln>
        </p:spPr>
        <p:txBody>
          <a:bodyPr wrap="none">
            <a:spAutoFit/>
          </a:bodyPr>
          <a:lstStyle/>
          <a:p>
            <a:pPr algn="l" eaLnBrk="1" hangingPunct="1"/>
            <a:r>
              <a:rPr lang="en-US" sz="2400">
                <a:latin typeface="Tahoma" pitchFamily="34" charset="0"/>
                <a:cs typeface="Times New Roman" pitchFamily="16" charset="0"/>
              </a:rPr>
              <a:t>Mediated Schema</a:t>
            </a:r>
          </a:p>
        </p:txBody>
      </p:sp>
      <p:sp>
        <p:nvSpPr>
          <p:cNvPr id="15364" name="Line 20"/>
          <p:cNvSpPr>
            <a:spLocks noChangeShapeType="1"/>
          </p:cNvSpPr>
          <p:nvPr/>
        </p:nvSpPr>
        <p:spPr bwMode="auto">
          <a:xfrm flipV="1">
            <a:off x="2971800" y="3071813"/>
            <a:ext cx="1752600" cy="1524000"/>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5365" name="Line 21"/>
          <p:cNvSpPr>
            <a:spLocks noChangeShapeType="1"/>
          </p:cNvSpPr>
          <p:nvPr/>
        </p:nvSpPr>
        <p:spPr bwMode="auto">
          <a:xfrm flipV="1">
            <a:off x="4419600" y="3148013"/>
            <a:ext cx="990600" cy="1447800"/>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5366" name="Line 22"/>
          <p:cNvSpPr>
            <a:spLocks noChangeShapeType="1"/>
          </p:cNvSpPr>
          <p:nvPr/>
        </p:nvSpPr>
        <p:spPr bwMode="auto">
          <a:xfrm flipH="1" flipV="1">
            <a:off x="6019800" y="3148013"/>
            <a:ext cx="0" cy="1447800"/>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5367" name="Line 23"/>
          <p:cNvSpPr>
            <a:spLocks noChangeShapeType="1"/>
          </p:cNvSpPr>
          <p:nvPr/>
        </p:nvSpPr>
        <p:spPr bwMode="auto">
          <a:xfrm flipH="1" flipV="1">
            <a:off x="6705600" y="3148013"/>
            <a:ext cx="1066800" cy="1447800"/>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5368" name="Line 24"/>
          <p:cNvSpPr>
            <a:spLocks noChangeShapeType="1"/>
          </p:cNvSpPr>
          <p:nvPr/>
        </p:nvSpPr>
        <p:spPr bwMode="auto">
          <a:xfrm flipH="1" flipV="1">
            <a:off x="7315200" y="3071813"/>
            <a:ext cx="1981200" cy="1524000"/>
          </a:xfrm>
          <a:prstGeom prst="line">
            <a:avLst/>
          </a:prstGeom>
          <a:noFill/>
          <a:ln w="9525">
            <a:solidFill>
              <a:schemeClr val="tx1"/>
            </a:solidFill>
            <a:miter lim="800000"/>
            <a:headEnd type="triangle" w="med" len="med"/>
            <a:tailEnd type="triangle" w="med" len="med"/>
          </a:ln>
        </p:spPr>
        <p:txBody>
          <a:bodyPr wrap="none"/>
          <a:lstStyle/>
          <a:p>
            <a:endParaRPr lang="en-US"/>
          </a:p>
        </p:txBody>
      </p:sp>
      <p:grpSp>
        <p:nvGrpSpPr>
          <p:cNvPr id="15369" name="Group 25"/>
          <p:cNvGrpSpPr>
            <a:grpSpLocks/>
          </p:cNvGrpSpPr>
          <p:nvPr/>
        </p:nvGrpSpPr>
        <p:grpSpPr bwMode="auto">
          <a:xfrm>
            <a:off x="4462463" y="1219203"/>
            <a:ext cx="838200" cy="584201"/>
            <a:chOff x="1824" y="1185"/>
            <a:chExt cx="528" cy="368"/>
          </a:xfrm>
        </p:grpSpPr>
        <p:sp>
          <p:nvSpPr>
            <p:cNvPr id="15396" name="Text Box 26"/>
            <p:cNvSpPr txBox="1">
              <a:spLocks noChangeArrowheads="1"/>
            </p:cNvSpPr>
            <p:nvPr/>
          </p:nvSpPr>
          <p:spPr bwMode="auto">
            <a:xfrm>
              <a:off x="1824" y="1185"/>
              <a:ext cx="294" cy="368"/>
            </a:xfrm>
            <a:prstGeom prst="rect">
              <a:avLst/>
            </a:prstGeom>
            <a:noFill/>
            <a:ln w="9525">
              <a:noFill/>
              <a:miter lim="800000"/>
              <a:headEnd/>
              <a:tailEnd/>
            </a:ln>
          </p:spPr>
          <p:txBody>
            <a:bodyPr wrap="none">
              <a:spAutoFit/>
            </a:bodyPr>
            <a:lstStyle/>
            <a:p>
              <a:pPr algn="l" eaLnBrk="1" hangingPunct="1"/>
              <a:r>
                <a:rPr lang="en-US" sz="3200" b="1">
                  <a:cs typeface="Times New Roman" pitchFamily="16" charset="0"/>
                </a:rPr>
                <a:t>Q</a:t>
              </a:r>
            </a:p>
          </p:txBody>
        </p:sp>
        <p:sp>
          <p:nvSpPr>
            <p:cNvPr id="15397" name="Line 27"/>
            <p:cNvSpPr>
              <a:spLocks noChangeShapeType="1"/>
            </p:cNvSpPr>
            <p:nvPr/>
          </p:nvSpPr>
          <p:spPr bwMode="auto">
            <a:xfrm>
              <a:off x="2112" y="1440"/>
              <a:ext cx="240" cy="96"/>
            </a:xfrm>
            <a:prstGeom prst="line">
              <a:avLst/>
            </a:prstGeom>
            <a:noFill/>
            <a:ln w="38100">
              <a:solidFill>
                <a:schemeClr val="tx1"/>
              </a:solidFill>
              <a:miter lim="800000"/>
              <a:headEnd/>
              <a:tailEnd type="triangle" w="med" len="med"/>
            </a:ln>
          </p:spPr>
          <p:txBody>
            <a:bodyPr wrap="none"/>
            <a:lstStyle/>
            <a:p>
              <a:endParaRPr lang="en-US"/>
            </a:p>
          </p:txBody>
        </p:sp>
      </p:grpSp>
      <p:grpSp>
        <p:nvGrpSpPr>
          <p:cNvPr id="15370" name="Group 28"/>
          <p:cNvGrpSpPr>
            <a:grpSpLocks/>
          </p:cNvGrpSpPr>
          <p:nvPr/>
        </p:nvGrpSpPr>
        <p:grpSpPr bwMode="auto">
          <a:xfrm>
            <a:off x="1871664" y="4491038"/>
            <a:ext cx="7210425" cy="400050"/>
            <a:chOff x="192" y="3246"/>
            <a:chExt cx="4542" cy="252"/>
          </a:xfrm>
        </p:grpSpPr>
        <p:sp>
          <p:nvSpPr>
            <p:cNvPr id="15391" name="Text Box 29"/>
            <p:cNvSpPr txBox="1">
              <a:spLocks noChangeArrowheads="1"/>
            </p:cNvSpPr>
            <p:nvPr/>
          </p:nvSpPr>
          <p:spPr bwMode="auto">
            <a:xfrm>
              <a:off x="192"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sp>
          <p:nvSpPr>
            <p:cNvPr id="15392" name="Text Box 30"/>
            <p:cNvSpPr txBox="1">
              <a:spLocks noChangeArrowheads="1"/>
            </p:cNvSpPr>
            <p:nvPr/>
          </p:nvSpPr>
          <p:spPr bwMode="auto">
            <a:xfrm>
              <a:off x="1260"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sp>
          <p:nvSpPr>
            <p:cNvPr id="15393" name="Text Box 31"/>
            <p:cNvSpPr txBox="1">
              <a:spLocks noChangeArrowheads="1"/>
            </p:cNvSpPr>
            <p:nvPr/>
          </p:nvSpPr>
          <p:spPr bwMode="auto">
            <a:xfrm>
              <a:off x="2328"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sp>
          <p:nvSpPr>
            <p:cNvPr id="15394" name="Text Box 32"/>
            <p:cNvSpPr txBox="1">
              <a:spLocks noChangeArrowheads="1"/>
            </p:cNvSpPr>
            <p:nvPr/>
          </p:nvSpPr>
          <p:spPr bwMode="auto">
            <a:xfrm>
              <a:off x="3396"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sp>
          <p:nvSpPr>
            <p:cNvPr id="15395" name="Text Box 33"/>
            <p:cNvSpPr txBox="1">
              <a:spLocks noChangeArrowheads="1"/>
            </p:cNvSpPr>
            <p:nvPr/>
          </p:nvSpPr>
          <p:spPr bwMode="auto">
            <a:xfrm>
              <a:off x="4464"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grpSp>
      <p:sp>
        <p:nvSpPr>
          <p:cNvPr id="1407010" name="Line 34"/>
          <p:cNvSpPr>
            <a:spLocks noChangeShapeType="1"/>
          </p:cNvSpPr>
          <p:nvPr/>
        </p:nvSpPr>
        <p:spPr bwMode="auto">
          <a:xfrm flipV="1">
            <a:off x="2971800" y="3071813"/>
            <a:ext cx="1752600" cy="1524000"/>
          </a:xfrm>
          <a:prstGeom prst="line">
            <a:avLst/>
          </a:prstGeom>
          <a:noFill/>
          <a:ln w="69850">
            <a:solidFill>
              <a:srgbClr val="8B88FF"/>
            </a:solidFill>
            <a:miter lim="800000"/>
            <a:headEnd/>
            <a:tailEnd type="triangle" w="med" len="med"/>
          </a:ln>
        </p:spPr>
        <p:txBody>
          <a:bodyPr wrap="none"/>
          <a:lstStyle/>
          <a:p>
            <a:endParaRPr lang="en-US"/>
          </a:p>
        </p:txBody>
      </p:sp>
      <p:sp>
        <p:nvSpPr>
          <p:cNvPr id="1407011" name="Line 35"/>
          <p:cNvSpPr>
            <a:spLocks noChangeShapeType="1"/>
          </p:cNvSpPr>
          <p:nvPr/>
        </p:nvSpPr>
        <p:spPr bwMode="auto">
          <a:xfrm flipH="1" flipV="1">
            <a:off x="7315200" y="3071813"/>
            <a:ext cx="1981200" cy="1524000"/>
          </a:xfrm>
          <a:prstGeom prst="line">
            <a:avLst/>
          </a:prstGeom>
          <a:noFill/>
          <a:ln w="69850">
            <a:solidFill>
              <a:srgbClr val="8B88FF"/>
            </a:solidFill>
            <a:miter lim="800000"/>
            <a:headEnd/>
            <a:tailEnd type="triangle" w="med" len="med"/>
          </a:ln>
        </p:spPr>
        <p:txBody>
          <a:bodyPr wrap="none"/>
          <a:lstStyle/>
          <a:p>
            <a:endParaRPr lang="en-US"/>
          </a:p>
        </p:txBody>
      </p:sp>
      <p:sp>
        <p:nvSpPr>
          <p:cNvPr id="1407012" name="Line 36"/>
          <p:cNvSpPr>
            <a:spLocks noChangeShapeType="1"/>
          </p:cNvSpPr>
          <p:nvPr/>
        </p:nvSpPr>
        <p:spPr bwMode="auto">
          <a:xfrm flipV="1">
            <a:off x="4419600" y="3148013"/>
            <a:ext cx="990600" cy="1447800"/>
          </a:xfrm>
          <a:prstGeom prst="line">
            <a:avLst/>
          </a:prstGeom>
          <a:noFill/>
          <a:ln w="69850">
            <a:solidFill>
              <a:srgbClr val="CC3300"/>
            </a:solidFill>
            <a:miter lim="800000"/>
            <a:headEnd type="triangle" w="med" len="med"/>
            <a:tailEnd/>
          </a:ln>
        </p:spPr>
        <p:txBody>
          <a:bodyPr wrap="none"/>
          <a:lstStyle/>
          <a:p>
            <a:endParaRPr lang="en-US"/>
          </a:p>
        </p:txBody>
      </p:sp>
      <p:sp>
        <p:nvSpPr>
          <p:cNvPr id="1407013" name="Line 37"/>
          <p:cNvSpPr>
            <a:spLocks noChangeShapeType="1"/>
          </p:cNvSpPr>
          <p:nvPr/>
        </p:nvSpPr>
        <p:spPr bwMode="auto">
          <a:xfrm flipH="1" flipV="1">
            <a:off x="6705600" y="3148013"/>
            <a:ext cx="1066800" cy="1447800"/>
          </a:xfrm>
          <a:prstGeom prst="line">
            <a:avLst/>
          </a:prstGeom>
          <a:noFill/>
          <a:ln w="69850">
            <a:solidFill>
              <a:srgbClr val="CC3300"/>
            </a:solidFill>
            <a:miter lim="800000"/>
            <a:headEnd type="triangle" w="med" len="med"/>
            <a:tailEnd/>
          </a:ln>
        </p:spPr>
        <p:txBody>
          <a:bodyPr wrap="none"/>
          <a:lstStyle/>
          <a:p>
            <a:endParaRPr lang="en-US"/>
          </a:p>
        </p:txBody>
      </p:sp>
      <p:sp>
        <p:nvSpPr>
          <p:cNvPr id="1407014" name="Line 38"/>
          <p:cNvSpPr>
            <a:spLocks noChangeShapeType="1"/>
          </p:cNvSpPr>
          <p:nvPr/>
        </p:nvSpPr>
        <p:spPr bwMode="auto">
          <a:xfrm flipH="1" flipV="1">
            <a:off x="6021388" y="3148013"/>
            <a:ext cx="0" cy="1447800"/>
          </a:xfrm>
          <a:prstGeom prst="line">
            <a:avLst/>
          </a:prstGeom>
          <a:noFill/>
          <a:ln w="69850">
            <a:solidFill>
              <a:srgbClr val="FFCC00"/>
            </a:solidFill>
            <a:miter lim="800000"/>
            <a:headEnd type="triangle" w="med" len="med"/>
            <a:tailEnd type="triangle" w="med" len="med"/>
          </a:ln>
        </p:spPr>
        <p:txBody>
          <a:bodyPr wrap="none"/>
          <a:lstStyle/>
          <a:p>
            <a:endParaRPr lang="en-US"/>
          </a:p>
        </p:txBody>
      </p:sp>
      <p:sp>
        <p:nvSpPr>
          <p:cNvPr id="1407015" name="Rectangle 39"/>
          <p:cNvSpPr>
            <a:spLocks noChangeArrowheads="1"/>
          </p:cNvSpPr>
          <p:nvPr/>
        </p:nvSpPr>
        <p:spPr bwMode="auto">
          <a:xfrm>
            <a:off x="2865438" y="3414713"/>
            <a:ext cx="825098" cy="523220"/>
          </a:xfrm>
          <a:prstGeom prst="rect">
            <a:avLst/>
          </a:prstGeom>
          <a:noFill/>
          <a:ln w="9525">
            <a:noFill/>
            <a:miter lim="800000"/>
            <a:headEnd/>
            <a:tailEnd/>
          </a:ln>
        </p:spPr>
        <p:txBody>
          <a:bodyPr wrap="none">
            <a:spAutoFit/>
          </a:bodyPr>
          <a:lstStyle/>
          <a:p>
            <a:pPr algn="l" eaLnBrk="1" hangingPunct="1"/>
            <a:r>
              <a:rPr lang="en-US" sz="2800" b="1">
                <a:solidFill>
                  <a:srgbClr val="8B88FF"/>
                </a:solidFill>
                <a:cs typeface="Times New Roman" pitchFamily="16" charset="0"/>
              </a:rPr>
              <a:t>GAV</a:t>
            </a:r>
          </a:p>
        </p:txBody>
      </p:sp>
      <p:sp>
        <p:nvSpPr>
          <p:cNvPr id="1407016" name="Rectangle 40"/>
          <p:cNvSpPr>
            <a:spLocks noChangeArrowheads="1"/>
          </p:cNvSpPr>
          <p:nvPr/>
        </p:nvSpPr>
        <p:spPr bwMode="auto">
          <a:xfrm>
            <a:off x="4800600" y="3848100"/>
            <a:ext cx="748154" cy="523220"/>
          </a:xfrm>
          <a:prstGeom prst="rect">
            <a:avLst/>
          </a:prstGeom>
          <a:noFill/>
          <a:ln w="9525">
            <a:noFill/>
            <a:miter lim="800000"/>
            <a:headEnd/>
            <a:tailEnd/>
          </a:ln>
        </p:spPr>
        <p:txBody>
          <a:bodyPr wrap="none">
            <a:spAutoFit/>
          </a:bodyPr>
          <a:lstStyle/>
          <a:p>
            <a:pPr algn="l" eaLnBrk="1" hangingPunct="1"/>
            <a:r>
              <a:rPr lang="en-US" sz="2800" b="1">
                <a:solidFill>
                  <a:srgbClr val="CC3300"/>
                </a:solidFill>
                <a:cs typeface="Times New Roman" pitchFamily="16" charset="0"/>
              </a:rPr>
              <a:t>LAV</a:t>
            </a:r>
          </a:p>
        </p:txBody>
      </p:sp>
      <p:sp>
        <p:nvSpPr>
          <p:cNvPr id="1407017" name="Rectangle 41"/>
          <p:cNvSpPr>
            <a:spLocks noChangeArrowheads="1"/>
          </p:cNvSpPr>
          <p:nvPr/>
        </p:nvSpPr>
        <p:spPr bwMode="auto">
          <a:xfrm>
            <a:off x="5986464" y="3833813"/>
            <a:ext cx="977383" cy="523220"/>
          </a:xfrm>
          <a:prstGeom prst="rect">
            <a:avLst/>
          </a:prstGeom>
          <a:noFill/>
          <a:ln w="9525">
            <a:noFill/>
            <a:miter lim="800000"/>
            <a:headEnd/>
            <a:tailEnd/>
          </a:ln>
        </p:spPr>
        <p:txBody>
          <a:bodyPr wrap="none">
            <a:spAutoFit/>
          </a:bodyPr>
          <a:lstStyle/>
          <a:p>
            <a:pPr algn="l" eaLnBrk="1" hangingPunct="1"/>
            <a:r>
              <a:rPr lang="en-US" sz="2800" b="1">
                <a:solidFill>
                  <a:srgbClr val="FFCC00"/>
                </a:solidFill>
                <a:cs typeface="Times New Roman" pitchFamily="16" charset="0"/>
              </a:rPr>
              <a:t>GLAV</a:t>
            </a:r>
          </a:p>
        </p:txBody>
      </p:sp>
      <p:sp>
        <p:nvSpPr>
          <p:cNvPr id="15379" name="AutoShape 42"/>
          <p:cNvSpPr>
            <a:spLocks noChangeArrowheads="1"/>
          </p:cNvSpPr>
          <p:nvPr/>
        </p:nvSpPr>
        <p:spPr bwMode="auto">
          <a:xfrm>
            <a:off x="22098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0" name="AutoShape 43"/>
          <p:cNvSpPr>
            <a:spLocks noChangeArrowheads="1"/>
          </p:cNvSpPr>
          <p:nvPr/>
        </p:nvSpPr>
        <p:spPr bwMode="auto">
          <a:xfrm>
            <a:off x="38862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1" name="AutoShape 44"/>
          <p:cNvSpPr>
            <a:spLocks noChangeArrowheads="1"/>
          </p:cNvSpPr>
          <p:nvPr/>
        </p:nvSpPr>
        <p:spPr bwMode="auto">
          <a:xfrm>
            <a:off x="55626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2" name="AutoShape 45"/>
          <p:cNvSpPr>
            <a:spLocks noChangeArrowheads="1"/>
          </p:cNvSpPr>
          <p:nvPr/>
        </p:nvSpPr>
        <p:spPr bwMode="auto">
          <a:xfrm>
            <a:off x="73152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3" name="AutoShape 46"/>
          <p:cNvSpPr>
            <a:spLocks noChangeArrowheads="1"/>
          </p:cNvSpPr>
          <p:nvPr/>
        </p:nvSpPr>
        <p:spPr bwMode="auto">
          <a:xfrm>
            <a:off x="89916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4" name="AutoShape 47"/>
          <p:cNvSpPr>
            <a:spLocks noChangeArrowheads="1"/>
          </p:cNvSpPr>
          <p:nvPr/>
        </p:nvSpPr>
        <p:spPr bwMode="auto">
          <a:xfrm>
            <a:off x="22098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5" name="AutoShape 48"/>
          <p:cNvSpPr>
            <a:spLocks noChangeArrowheads="1"/>
          </p:cNvSpPr>
          <p:nvPr/>
        </p:nvSpPr>
        <p:spPr bwMode="auto">
          <a:xfrm>
            <a:off x="38862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6" name="AutoShape 49"/>
          <p:cNvSpPr>
            <a:spLocks noChangeArrowheads="1"/>
          </p:cNvSpPr>
          <p:nvPr/>
        </p:nvSpPr>
        <p:spPr bwMode="auto">
          <a:xfrm>
            <a:off x="55626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7" name="AutoShape 50"/>
          <p:cNvSpPr>
            <a:spLocks noChangeArrowheads="1"/>
          </p:cNvSpPr>
          <p:nvPr/>
        </p:nvSpPr>
        <p:spPr bwMode="auto">
          <a:xfrm>
            <a:off x="73152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8" name="AutoShape 51"/>
          <p:cNvSpPr>
            <a:spLocks noChangeArrowheads="1"/>
          </p:cNvSpPr>
          <p:nvPr/>
        </p:nvSpPr>
        <p:spPr bwMode="auto">
          <a:xfrm>
            <a:off x="89916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9" name="AutoShape 52"/>
          <p:cNvSpPr>
            <a:spLocks noChangeArrowheads="1"/>
          </p:cNvSpPr>
          <p:nvPr/>
        </p:nvSpPr>
        <p:spPr bwMode="auto">
          <a:xfrm>
            <a:off x="4648200" y="1852613"/>
            <a:ext cx="27432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15390" name="AutoShape 53"/>
          <p:cNvSpPr>
            <a:spLocks noChangeArrowheads="1"/>
          </p:cNvSpPr>
          <p:nvPr/>
        </p:nvSpPr>
        <p:spPr bwMode="auto">
          <a:xfrm>
            <a:off x="6324600" y="2157413"/>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Tree>
    <p:extLst>
      <p:ext uri="{BB962C8B-B14F-4D97-AF65-F5344CB8AC3E}">
        <p14:creationId xmlns:p14="http://schemas.microsoft.com/office/powerpoint/2010/main" val="139219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07010"/>
                                        </p:tgtEl>
                                        <p:attrNameLst>
                                          <p:attrName>style.visibility</p:attrName>
                                        </p:attrNameLst>
                                      </p:cBhvr>
                                      <p:to>
                                        <p:strVal val="visible"/>
                                      </p:to>
                                    </p:set>
                                    <p:animEffect transition="in" filter="dissolve">
                                      <p:cBhvr>
                                        <p:cTn id="7" dur="500"/>
                                        <p:tgtEl>
                                          <p:spTgt spid="14070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407011"/>
                                        </p:tgtEl>
                                        <p:attrNameLst>
                                          <p:attrName>style.visibility</p:attrName>
                                        </p:attrNameLst>
                                      </p:cBhvr>
                                      <p:to>
                                        <p:strVal val="visible"/>
                                      </p:to>
                                    </p:set>
                                    <p:animEffect transition="in" filter="dissolve">
                                      <p:cBhvr>
                                        <p:cTn id="11" dur="500"/>
                                        <p:tgtEl>
                                          <p:spTgt spid="1407011"/>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407015"/>
                                        </p:tgtEl>
                                        <p:attrNameLst>
                                          <p:attrName>style.visibility</p:attrName>
                                        </p:attrNameLst>
                                      </p:cBhvr>
                                      <p:to>
                                        <p:strVal val="visible"/>
                                      </p:to>
                                    </p:set>
                                    <p:animEffect transition="in" filter="checkerboard(across)">
                                      <p:cBhvr>
                                        <p:cTn id="15" dur="500"/>
                                        <p:tgtEl>
                                          <p:spTgt spid="14070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07012"/>
                                        </p:tgtEl>
                                        <p:attrNameLst>
                                          <p:attrName>style.visibility</p:attrName>
                                        </p:attrNameLst>
                                      </p:cBhvr>
                                      <p:to>
                                        <p:strVal val="visible"/>
                                      </p:to>
                                    </p:set>
                                    <p:animEffect transition="in" filter="dissolve">
                                      <p:cBhvr>
                                        <p:cTn id="20" dur="500"/>
                                        <p:tgtEl>
                                          <p:spTgt spid="1407012"/>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407013"/>
                                        </p:tgtEl>
                                        <p:attrNameLst>
                                          <p:attrName>style.visibility</p:attrName>
                                        </p:attrNameLst>
                                      </p:cBhvr>
                                      <p:to>
                                        <p:strVal val="visible"/>
                                      </p:to>
                                    </p:set>
                                    <p:animEffect transition="in" filter="dissolve">
                                      <p:cBhvr>
                                        <p:cTn id="24" dur="500"/>
                                        <p:tgtEl>
                                          <p:spTgt spid="1407013"/>
                                        </p:tgtEl>
                                      </p:cBhvr>
                                    </p:animEffect>
                                  </p:childTnLst>
                                </p:cTn>
                              </p:par>
                            </p:childTnLst>
                          </p:cTn>
                        </p:par>
                        <p:par>
                          <p:cTn id="25" fill="hold">
                            <p:stCondLst>
                              <p:cond delay="1000"/>
                            </p:stCondLst>
                            <p:childTnLst>
                              <p:par>
                                <p:cTn id="26" presetID="5" presetClass="entr" presetSubtype="10" fill="hold" grpId="0" nodeType="afterEffect">
                                  <p:stCondLst>
                                    <p:cond delay="0"/>
                                  </p:stCondLst>
                                  <p:childTnLst>
                                    <p:set>
                                      <p:cBhvr>
                                        <p:cTn id="27" dur="1" fill="hold">
                                          <p:stCondLst>
                                            <p:cond delay="0"/>
                                          </p:stCondLst>
                                        </p:cTn>
                                        <p:tgtEl>
                                          <p:spTgt spid="1407016"/>
                                        </p:tgtEl>
                                        <p:attrNameLst>
                                          <p:attrName>style.visibility</p:attrName>
                                        </p:attrNameLst>
                                      </p:cBhvr>
                                      <p:to>
                                        <p:strVal val="visible"/>
                                      </p:to>
                                    </p:set>
                                    <p:animEffect transition="in" filter="checkerboard(across)">
                                      <p:cBhvr>
                                        <p:cTn id="28" dur="500"/>
                                        <p:tgtEl>
                                          <p:spTgt spid="1407016"/>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407017"/>
                                        </p:tgtEl>
                                        <p:attrNameLst>
                                          <p:attrName>style.visibility</p:attrName>
                                        </p:attrNameLst>
                                      </p:cBhvr>
                                      <p:to>
                                        <p:strVal val="visible"/>
                                      </p:to>
                                    </p:set>
                                    <p:animEffect transition="in" filter="checkerboard(across)">
                                      <p:cBhvr>
                                        <p:cTn id="33" dur="500"/>
                                        <p:tgtEl>
                                          <p:spTgt spid="1407017"/>
                                        </p:tgtEl>
                                      </p:cBhvr>
                                    </p:animEffec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1407014"/>
                                        </p:tgtEl>
                                        <p:attrNameLst>
                                          <p:attrName>style.visibility</p:attrName>
                                        </p:attrNameLst>
                                      </p:cBhvr>
                                      <p:to>
                                        <p:strVal val="visible"/>
                                      </p:to>
                                    </p:set>
                                    <p:animEffect transition="in" filter="dissolve">
                                      <p:cBhvr>
                                        <p:cTn id="37" dur="500"/>
                                        <p:tgtEl>
                                          <p:spTgt spid="1407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7010" grpId="0" animBg="1"/>
      <p:bldP spid="1407011" grpId="0" animBg="1"/>
      <p:bldP spid="1407012" grpId="0" animBg="1"/>
      <p:bldP spid="1407013" grpId="0" animBg="1"/>
      <p:bldP spid="1407014" grpId="0" animBg="1"/>
      <p:bldP spid="1407015" grpId="0" autoUpdateAnimBg="0"/>
      <p:bldP spid="1407016" grpId="0" autoUpdateAnimBg="0"/>
      <p:bldP spid="140701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a:t>Global-as-View (GAV)</a:t>
            </a:r>
          </a:p>
        </p:txBody>
      </p:sp>
      <p:sp>
        <p:nvSpPr>
          <p:cNvPr id="16387" name="Rectangle 5"/>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Integrating View:</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View Movie AS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 FROM S1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S1</a:t>
            </a:r>
            <a:r>
              <a:rPr kumimoji="1" lang="en-US" b="1">
                <a:solidFill>
                  <a:srgbClr val="CC3300"/>
                </a:solidFill>
                <a:latin typeface="Courier New" pitchFamily="49" charset="0"/>
                <a:cs typeface="Courier New" pitchFamily="49" charset="0"/>
              </a:rPr>
              <a:t>(title,dir,year,genre)]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a:t>
            </a:r>
            <a:r>
              <a:rPr kumimoji="1" lang="en-US" b="1">
                <a:solidFill>
                  <a:schemeClr val="accent2"/>
                </a:solidFill>
                <a:latin typeface="Courier New" pitchFamily="49" charset="0"/>
                <a:cs typeface="Courier New" pitchFamily="49" charset="0"/>
              </a:rPr>
              <a:t>union</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 FROM S2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S2</a:t>
            </a:r>
            <a:r>
              <a:rPr kumimoji="1" lang="en-US" b="1">
                <a:solidFill>
                  <a:srgbClr val="CC3300"/>
                </a:solidFill>
                <a:latin typeface="Courier New" pitchFamily="49" charset="0"/>
                <a:cs typeface="Courier New" pitchFamily="49" charset="0"/>
              </a:rPr>
              <a:t>(title,dir,year,genre)]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a:t>
            </a:r>
            <a:r>
              <a:rPr kumimoji="1" lang="en-US" b="1">
                <a:solidFill>
                  <a:schemeClr val="accent2"/>
                </a:solidFill>
                <a:latin typeface="Courier New" pitchFamily="49" charset="0"/>
                <a:cs typeface="Courier New" pitchFamily="49" charset="0"/>
              </a:rPr>
              <a:t>union</a:t>
            </a:r>
            <a:endParaRPr kumimoji="1" lang="en-US" b="1">
              <a:solidFill>
                <a:srgbClr val="FF0000"/>
              </a:solidFill>
              <a:latin typeface="Courier New" pitchFamily="49" charset="0"/>
              <a:cs typeface="Courier New" pitchFamily="49" charset="0"/>
            </a:endParaRP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S3.title, S3.dir, S4.year, S4.genre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S3, S4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S3</a:t>
            </a:r>
            <a:r>
              <a:rPr kumimoji="1" lang="en-US" b="1">
                <a:solidFill>
                  <a:srgbClr val="CC3300"/>
                </a:solidFill>
                <a:latin typeface="Courier New" pitchFamily="49" charset="0"/>
                <a:cs typeface="Courier New" pitchFamily="49" charset="0"/>
              </a:rPr>
              <a:t>(title,dir),</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WHERE S3.title = S4.title   </a:t>
            </a:r>
            <a:r>
              <a:rPr kumimoji="1" lang="en-US" b="1">
                <a:solidFill>
                  <a:srgbClr val="006600"/>
                </a:solidFill>
                <a:latin typeface="Courier New" pitchFamily="49" charset="0"/>
                <a:cs typeface="Courier New" pitchFamily="49" charset="0"/>
              </a:rPr>
              <a:t>S4</a:t>
            </a:r>
            <a:r>
              <a:rPr kumimoji="1" lang="en-US" b="1">
                <a:solidFill>
                  <a:srgbClr val="CC3300"/>
                </a:solidFill>
                <a:latin typeface="Courier New" pitchFamily="49" charset="0"/>
                <a:cs typeface="Courier New" pitchFamily="49" charset="0"/>
              </a:rPr>
              <a:t>(title,year,genre)]</a:t>
            </a:r>
          </a:p>
        </p:txBody>
      </p:sp>
    </p:spTree>
    <p:extLst>
      <p:ext uri="{BB962C8B-B14F-4D97-AF65-F5344CB8AC3E}">
        <p14:creationId xmlns:p14="http://schemas.microsoft.com/office/powerpoint/2010/main" val="3324388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t>Global-as-View: Example 2</a:t>
            </a:r>
          </a:p>
        </p:txBody>
      </p:sp>
      <p:sp>
        <p:nvSpPr>
          <p:cNvPr id="17411" name="Rectangle 5"/>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Integrating View:</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View Movie AS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title, dir, year, NULL  </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S1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S1</a:t>
            </a:r>
            <a:r>
              <a:rPr kumimoji="1" lang="en-US" b="1">
                <a:solidFill>
                  <a:srgbClr val="CC3300"/>
                </a:solidFill>
                <a:latin typeface="Courier New" pitchFamily="49" charset="0"/>
                <a:cs typeface="Courier New" pitchFamily="49" charset="0"/>
              </a:rPr>
              <a:t>(title,dir,year)]</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a:t>
            </a:r>
            <a:r>
              <a:rPr kumimoji="1" lang="en-US" b="1">
                <a:solidFill>
                  <a:schemeClr val="accent2"/>
                </a:solidFill>
                <a:latin typeface="Courier New" pitchFamily="49" charset="0"/>
                <a:cs typeface="Courier New" pitchFamily="49" charset="0"/>
              </a:rPr>
              <a:t>union</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title, dir, NULL, 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S2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S2</a:t>
            </a:r>
            <a:r>
              <a:rPr kumimoji="1" lang="en-US" b="1">
                <a:solidFill>
                  <a:srgbClr val="CC3300"/>
                </a:solidFill>
                <a:latin typeface="Courier New" pitchFamily="49" charset="0"/>
                <a:cs typeface="Courier New" pitchFamily="49" charset="0"/>
              </a:rPr>
              <a:t>(title,dir,genre)]</a:t>
            </a:r>
          </a:p>
        </p:txBody>
      </p:sp>
    </p:spTree>
    <p:extLst>
      <p:ext uri="{BB962C8B-B14F-4D97-AF65-F5344CB8AC3E}">
        <p14:creationId xmlns:p14="http://schemas.microsoft.com/office/powerpoint/2010/main" val="2541819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r>
              <a:rPr lang="en-US"/>
              <a:t>Global-as-View: Example 3</a:t>
            </a:r>
          </a:p>
        </p:txBody>
      </p:sp>
      <p:sp>
        <p:nvSpPr>
          <p:cNvPr id="18435" name="Rectangle 5"/>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Integrating Views: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View Movie AS </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NULL, NULL, NULL, 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S4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S4</a:t>
            </a:r>
            <a:r>
              <a:rPr kumimoji="1" lang="en-US" b="1">
                <a:solidFill>
                  <a:srgbClr val="CC3300"/>
                </a:solidFill>
                <a:latin typeface="Courier New" pitchFamily="49" charset="0"/>
                <a:cs typeface="Courier New" pitchFamily="49" charset="0"/>
              </a:rPr>
              <a:t>(cinema, genre)]</a:t>
            </a:r>
            <a:endParaRPr kumimoji="1" lang="en-US" b="1">
              <a:solidFill>
                <a:srgbClr val="FF0000"/>
              </a:solidFill>
              <a:latin typeface="Courier New" pitchFamily="49" charset="0"/>
              <a:cs typeface="Courier New" pitchFamily="49" charset="0"/>
            </a:endParaRP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View Schedule AS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cinema, NULL, NULL</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S4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S4</a:t>
            </a:r>
            <a:r>
              <a:rPr kumimoji="1" lang="en-US" b="1">
                <a:solidFill>
                  <a:srgbClr val="CC3300"/>
                </a:solidFill>
                <a:latin typeface="Courier New" pitchFamily="49" charset="0"/>
                <a:cs typeface="Courier New" pitchFamily="49" charset="0"/>
              </a:rPr>
              <a:t>(cinema, genre)]</a:t>
            </a:r>
            <a:endParaRPr kumimoji="1" lang="en-US" b="1">
              <a:solidFill>
                <a:srgbClr val="292929"/>
              </a:solidFill>
              <a:latin typeface="Courier New" pitchFamily="49" charset="0"/>
              <a:cs typeface="Courier New" pitchFamily="49" charset="0"/>
            </a:endParaRPr>
          </a:p>
          <a:p>
            <a:pPr marL="342900" indent="-342900">
              <a:spcBef>
                <a:spcPct val="20000"/>
              </a:spcBef>
              <a:buClr>
                <a:srgbClr val="969696"/>
              </a:buClr>
            </a:pPr>
            <a:endParaRPr kumimoji="1" lang="en-US" sz="2000" i="1">
              <a:solidFill>
                <a:srgbClr val="008000"/>
              </a:solidFill>
            </a:endParaRPr>
          </a:p>
          <a:p>
            <a:pPr marL="342900" indent="-342900">
              <a:spcBef>
                <a:spcPct val="20000"/>
              </a:spcBef>
              <a:buClr>
                <a:srgbClr val="969696"/>
              </a:buClr>
            </a:pPr>
            <a:r>
              <a:rPr kumimoji="1" lang="en-US" sz="2000" b="1" i="1">
                <a:solidFill>
                  <a:srgbClr val="CC3300"/>
                </a:solidFill>
              </a:rPr>
              <a:t>But what if we want to find </a:t>
            </a:r>
            <a:br>
              <a:rPr kumimoji="1" lang="en-US" sz="2000" b="1" i="1">
                <a:solidFill>
                  <a:srgbClr val="CC3300"/>
                </a:solidFill>
              </a:rPr>
            </a:br>
            <a:r>
              <a:rPr kumimoji="1" lang="en-US" sz="2000" b="1" i="1">
                <a:solidFill>
                  <a:srgbClr val="CC3300"/>
                </a:solidFill>
              </a:rPr>
              <a:t>which cinemas are playing comedies?</a:t>
            </a:r>
          </a:p>
        </p:txBody>
      </p:sp>
    </p:spTree>
    <p:extLst>
      <p:ext uri="{BB962C8B-B14F-4D97-AF65-F5344CB8AC3E}">
        <p14:creationId xmlns:p14="http://schemas.microsoft.com/office/powerpoint/2010/main" val="182639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Global-as-View Summary</a:t>
            </a:r>
          </a:p>
        </p:txBody>
      </p:sp>
      <p:sp>
        <p:nvSpPr>
          <p:cNvPr id="19459" name="Rectangle 4"/>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Query reformulation boils down to view unfolding.</a:t>
            </a:r>
          </a:p>
          <a:p>
            <a:pPr marL="342900" indent="-342900">
              <a:spcBef>
                <a:spcPct val="20000"/>
              </a:spcBef>
              <a:buClr>
                <a:srgbClr val="969696"/>
              </a:buClr>
              <a:buFontTx/>
              <a:buChar char="•"/>
            </a:pPr>
            <a:r>
              <a:rPr kumimoji="1" lang="en-US" sz="2400">
                <a:solidFill>
                  <a:srgbClr val="292929"/>
                </a:solidFill>
              </a:rPr>
              <a:t>Very easy conceptually.</a:t>
            </a:r>
          </a:p>
          <a:p>
            <a:pPr marL="342900" indent="-342900">
              <a:spcBef>
                <a:spcPct val="20000"/>
              </a:spcBef>
              <a:buClr>
                <a:srgbClr val="969696"/>
              </a:buClr>
              <a:buFontTx/>
              <a:buChar char="•"/>
            </a:pPr>
            <a:r>
              <a:rPr kumimoji="1" lang="en-US" sz="2400">
                <a:solidFill>
                  <a:srgbClr val="292929"/>
                </a:solidFill>
              </a:rPr>
              <a:t>Can build hierarchies of global schemas.</a:t>
            </a:r>
          </a:p>
          <a:p>
            <a:pPr marL="342900" indent="-342900">
              <a:spcBef>
                <a:spcPct val="20000"/>
              </a:spcBef>
              <a:buClr>
                <a:srgbClr val="969696"/>
              </a:buClr>
              <a:buFontTx/>
              <a:buChar char="•"/>
            </a:pPr>
            <a:r>
              <a:rPr kumimoji="1" lang="en-US" sz="2400">
                <a:solidFill>
                  <a:srgbClr val="292929"/>
                </a:solidFill>
              </a:rPr>
              <a:t>You sometimes loose information. Not always natural.</a:t>
            </a:r>
          </a:p>
          <a:p>
            <a:pPr marL="342900" indent="-342900">
              <a:spcBef>
                <a:spcPct val="20000"/>
              </a:spcBef>
              <a:buClr>
                <a:srgbClr val="969696"/>
              </a:buClr>
              <a:buFontTx/>
              <a:buChar char="•"/>
            </a:pPr>
            <a:r>
              <a:rPr kumimoji="1" lang="en-US" sz="2400">
                <a:solidFill>
                  <a:srgbClr val="292929"/>
                </a:solidFill>
              </a:rPr>
              <a:t>Adding sources is hard. Need to consider all other sources that are available.</a:t>
            </a:r>
          </a:p>
        </p:txBody>
      </p:sp>
    </p:spTree>
    <p:extLst>
      <p:ext uri="{BB962C8B-B14F-4D97-AF65-F5344CB8AC3E}">
        <p14:creationId xmlns:p14="http://schemas.microsoft.com/office/powerpoint/2010/main" val="1634907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Local-as-View (LAV)</a:t>
            </a:r>
          </a:p>
        </p:txBody>
      </p:sp>
      <p:sp>
        <p:nvSpPr>
          <p:cNvPr id="20483" name="Text Box 3"/>
          <p:cNvSpPr txBox="1">
            <a:spLocks noChangeArrowheads="1"/>
          </p:cNvSpPr>
          <p:nvPr/>
        </p:nvSpPr>
        <p:spPr bwMode="auto">
          <a:xfrm>
            <a:off x="4691064" y="3200400"/>
            <a:ext cx="2560637" cy="457200"/>
          </a:xfrm>
          <a:prstGeom prst="rect">
            <a:avLst/>
          </a:prstGeom>
          <a:noFill/>
          <a:ln w="9525">
            <a:noFill/>
            <a:miter lim="800000"/>
            <a:headEnd/>
            <a:tailEnd/>
          </a:ln>
        </p:spPr>
        <p:txBody>
          <a:bodyPr wrap="none">
            <a:spAutoFit/>
          </a:bodyPr>
          <a:lstStyle/>
          <a:p>
            <a:pPr algn="l" eaLnBrk="1" hangingPunct="1"/>
            <a:r>
              <a:rPr lang="en-US" sz="2400">
                <a:latin typeface="Tahoma" pitchFamily="34" charset="0"/>
                <a:cs typeface="Times New Roman" pitchFamily="16" charset="0"/>
              </a:rPr>
              <a:t>Mediated Schema</a:t>
            </a:r>
          </a:p>
        </p:txBody>
      </p:sp>
      <p:sp>
        <p:nvSpPr>
          <p:cNvPr id="20484" name="Line 4"/>
          <p:cNvSpPr>
            <a:spLocks noChangeShapeType="1"/>
          </p:cNvSpPr>
          <p:nvPr/>
        </p:nvSpPr>
        <p:spPr bwMode="auto">
          <a:xfrm flipV="1">
            <a:off x="2971800" y="3962401"/>
            <a:ext cx="18288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5" name="Line 5"/>
          <p:cNvSpPr>
            <a:spLocks noChangeShapeType="1"/>
          </p:cNvSpPr>
          <p:nvPr/>
        </p:nvSpPr>
        <p:spPr bwMode="auto">
          <a:xfrm flipV="1">
            <a:off x="4419600" y="4038601"/>
            <a:ext cx="9144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6" name="Line 6"/>
          <p:cNvSpPr>
            <a:spLocks noChangeShapeType="1"/>
          </p:cNvSpPr>
          <p:nvPr/>
        </p:nvSpPr>
        <p:spPr bwMode="auto">
          <a:xfrm flipH="1" flipV="1">
            <a:off x="6019800" y="4038601"/>
            <a:ext cx="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7" name="Line 7"/>
          <p:cNvSpPr>
            <a:spLocks noChangeShapeType="1"/>
          </p:cNvSpPr>
          <p:nvPr/>
        </p:nvSpPr>
        <p:spPr bwMode="auto">
          <a:xfrm flipH="1" flipV="1">
            <a:off x="6781800" y="4038601"/>
            <a:ext cx="9906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8" name="Line 8"/>
          <p:cNvSpPr>
            <a:spLocks noChangeShapeType="1"/>
          </p:cNvSpPr>
          <p:nvPr/>
        </p:nvSpPr>
        <p:spPr bwMode="auto">
          <a:xfrm flipH="1" flipV="1">
            <a:off x="7239000" y="3962401"/>
            <a:ext cx="20574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9" name="AutoShape 26"/>
          <p:cNvSpPr>
            <a:spLocks noChangeArrowheads="1"/>
          </p:cNvSpPr>
          <p:nvPr/>
        </p:nvSpPr>
        <p:spPr bwMode="auto">
          <a:xfrm>
            <a:off x="22098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1</a:t>
            </a:r>
          </a:p>
        </p:txBody>
      </p:sp>
      <p:sp>
        <p:nvSpPr>
          <p:cNvPr id="20490" name="AutoShape 27"/>
          <p:cNvSpPr>
            <a:spLocks noChangeArrowheads="1"/>
          </p:cNvSpPr>
          <p:nvPr/>
        </p:nvSpPr>
        <p:spPr bwMode="auto">
          <a:xfrm>
            <a:off x="3886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2</a:t>
            </a:r>
          </a:p>
        </p:txBody>
      </p:sp>
      <p:sp>
        <p:nvSpPr>
          <p:cNvPr id="20491" name="AutoShape 28"/>
          <p:cNvSpPr>
            <a:spLocks noChangeArrowheads="1"/>
          </p:cNvSpPr>
          <p:nvPr/>
        </p:nvSpPr>
        <p:spPr bwMode="auto">
          <a:xfrm>
            <a:off x="5562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3</a:t>
            </a:r>
          </a:p>
        </p:txBody>
      </p:sp>
      <p:sp>
        <p:nvSpPr>
          <p:cNvPr id="20492" name="AutoShape 29"/>
          <p:cNvSpPr>
            <a:spLocks noChangeArrowheads="1"/>
          </p:cNvSpPr>
          <p:nvPr/>
        </p:nvSpPr>
        <p:spPr bwMode="auto">
          <a:xfrm>
            <a:off x="7315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4</a:t>
            </a:r>
          </a:p>
        </p:txBody>
      </p:sp>
      <p:sp>
        <p:nvSpPr>
          <p:cNvPr id="20493" name="AutoShape 30"/>
          <p:cNvSpPr>
            <a:spLocks noChangeArrowheads="1"/>
          </p:cNvSpPr>
          <p:nvPr/>
        </p:nvSpPr>
        <p:spPr bwMode="auto">
          <a:xfrm>
            <a:off x="8991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5</a:t>
            </a:r>
          </a:p>
        </p:txBody>
      </p:sp>
      <p:sp>
        <p:nvSpPr>
          <p:cNvPr id="20494" name="AutoShape 31"/>
          <p:cNvSpPr>
            <a:spLocks noChangeArrowheads="1"/>
          </p:cNvSpPr>
          <p:nvPr/>
        </p:nvSpPr>
        <p:spPr bwMode="auto">
          <a:xfrm>
            <a:off x="1981200" y="5486400"/>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0495" name="AutoShape 32"/>
          <p:cNvSpPr>
            <a:spLocks noChangeArrowheads="1"/>
          </p:cNvSpPr>
          <p:nvPr/>
        </p:nvSpPr>
        <p:spPr bwMode="auto">
          <a:xfrm>
            <a:off x="3886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0496" name="AutoShape 33"/>
          <p:cNvSpPr>
            <a:spLocks noChangeArrowheads="1"/>
          </p:cNvSpPr>
          <p:nvPr/>
        </p:nvSpPr>
        <p:spPr bwMode="auto">
          <a:xfrm>
            <a:off x="55626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0497" name="AutoShape 34"/>
          <p:cNvSpPr>
            <a:spLocks noChangeArrowheads="1"/>
          </p:cNvSpPr>
          <p:nvPr/>
        </p:nvSpPr>
        <p:spPr bwMode="auto">
          <a:xfrm>
            <a:off x="7315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0498" name="AutoShape 36"/>
          <p:cNvSpPr>
            <a:spLocks noChangeArrowheads="1"/>
          </p:cNvSpPr>
          <p:nvPr/>
        </p:nvSpPr>
        <p:spPr bwMode="auto">
          <a:xfrm>
            <a:off x="4648200" y="2057400"/>
            <a:ext cx="2743200" cy="1981200"/>
          </a:xfrm>
          <a:prstGeom prst="roundRect">
            <a:avLst>
              <a:gd name="adj" fmla="val 16667"/>
            </a:avLst>
          </a:prstGeom>
          <a:solidFill>
            <a:srgbClr val="808080"/>
          </a:solidFill>
          <a:ln w="9525">
            <a:noFill/>
            <a:round/>
            <a:headEnd/>
            <a:tailEnd/>
          </a:ln>
        </p:spPr>
        <p:txBody>
          <a:bodyPr wrap="none" lIns="182880" tIns="0"/>
          <a:lstStyle/>
          <a:p>
            <a:pPr defTabSz="417513"/>
            <a:r>
              <a:rPr lang="en-US" b="1">
                <a:solidFill>
                  <a:schemeClr val="bg1"/>
                </a:solidFill>
              </a:rPr>
              <a:t>Mediator</a:t>
            </a:r>
          </a:p>
        </p:txBody>
      </p:sp>
      <p:sp>
        <p:nvSpPr>
          <p:cNvPr id="20499" name="AutoShape 37"/>
          <p:cNvSpPr>
            <a:spLocks noChangeArrowheads="1"/>
          </p:cNvSpPr>
          <p:nvPr/>
        </p:nvSpPr>
        <p:spPr bwMode="auto">
          <a:xfrm>
            <a:off x="4953000" y="2438400"/>
            <a:ext cx="2667000" cy="1447800"/>
          </a:xfrm>
          <a:prstGeom prst="foldedCorner">
            <a:avLst>
              <a:gd name="adj" fmla="val 7681"/>
            </a:avLst>
          </a:prstGeom>
          <a:gradFill rotWithShape="1">
            <a:gsLst>
              <a:gs pos="0">
                <a:srgbClr val="FFC466"/>
              </a:gs>
              <a:gs pos="100000">
                <a:srgbClr val="FF9C00"/>
              </a:gs>
            </a:gsLst>
            <a:lin ang="2700000" scaled="1"/>
          </a:gradFill>
          <a:ln w="9525">
            <a:noFill/>
            <a:round/>
            <a:headEnd/>
            <a:tailEnd/>
          </a:ln>
        </p:spPr>
        <p:txBody>
          <a:bodyPr wrap="none" lIns="27432" tIns="27432" rIns="27432" bIns="27432"/>
          <a:lstStyle/>
          <a:p>
            <a:pPr eaLnBrk="1" hangingPunct="1"/>
            <a:r>
              <a:rPr lang="en-US" b="1"/>
              <a:t>Global Schema</a:t>
            </a:r>
          </a:p>
        </p:txBody>
      </p:sp>
      <p:sp>
        <p:nvSpPr>
          <p:cNvPr id="20500" name="AutoShape 39"/>
          <p:cNvSpPr>
            <a:spLocks noChangeArrowheads="1"/>
          </p:cNvSpPr>
          <p:nvPr/>
        </p:nvSpPr>
        <p:spPr bwMode="auto">
          <a:xfrm>
            <a:off x="51054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a:t>
            </a:r>
          </a:p>
          <a:p>
            <a:pPr defTabSz="417513"/>
            <a:r>
              <a:rPr lang="en-US" sz="1200"/>
              <a:t>ISBN</a:t>
            </a:r>
          </a:p>
          <a:p>
            <a:pPr defTabSz="417513"/>
            <a:r>
              <a:rPr lang="en-US" sz="1200"/>
              <a:t>Title</a:t>
            </a:r>
          </a:p>
          <a:p>
            <a:pPr defTabSz="417513"/>
            <a:r>
              <a:rPr lang="en-US" sz="1200"/>
              <a:t>Genre</a:t>
            </a:r>
          </a:p>
          <a:p>
            <a:pPr defTabSz="417513"/>
            <a:r>
              <a:rPr lang="en-US" sz="1200"/>
              <a:t>Year</a:t>
            </a:r>
          </a:p>
        </p:txBody>
      </p:sp>
      <p:sp>
        <p:nvSpPr>
          <p:cNvPr id="20501" name="AutoShape 40"/>
          <p:cNvSpPr>
            <a:spLocks noChangeArrowheads="1"/>
          </p:cNvSpPr>
          <p:nvPr/>
        </p:nvSpPr>
        <p:spPr bwMode="auto">
          <a:xfrm>
            <a:off x="63246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a:t>
            </a:r>
          </a:p>
          <a:p>
            <a:pPr defTabSz="417513"/>
            <a:r>
              <a:rPr lang="en-US" sz="1200"/>
              <a:t>ISBN</a:t>
            </a:r>
          </a:p>
          <a:p>
            <a:pPr defTabSz="417513"/>
            <a:r>
              <a:rPr lang="en-US" sz="1200"/>
              <a:t>Name</a:t>
            </a:r>
          </a:p>
        </p:txBody>
      </p:sp>
      <p:sp>
        <p:nvSpPr>
          <p:cNvPr id="20502" name="AutoShape 49"/>
          <p:cNvSpPr>
            <a:spLocks noChangeArrowheads="1"/>
          </p:cNvSpPr>
          <p:nvPr/>
        </p:nvSpPr>
        <p:spPr bwMode="auto">
          <a:xfrm>
            <a:off x="2286000" y="5791200"/>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R1</a:t>
            </a:r>
          </a:p>
          <a:p>
            <a:pPr defTabSz="417513"/>
            <a:r>
              <a:rPr lang="en-US" sz="1200"/>
              <a:t>ISBN</a:t>
            </a:r>
          </a:p>
          <a:p>
            <a:pPr defTabSz="417513"/>
            <a:r>
              <a:rPr lang="en-US" sz="1200"/>
              <a:t>Title</a:t>
            </a:r>
          </a:p>
          <a:p>
            <a:pPr defTabSz="417513"/>
            <a:r>
              <a:rPr lang="en-US" sz="1200"/>
              <a:t>Name</a:t>
            </a:r>
          </a:p>
        </p:txBody>
      </p:sp>
      <p:sp>
        <p:nvSpPr>
          <p:cNvPr id="20503" name="AutoShape 50"/>
          <p:cNvSpPr>
            <a:spLocks noChangeArrowheads="1"/>
          </p:cNvSpPr>
          <p:nvPr/>
        </p:nvSpPr>
        <p:spPr bwMode="auto">
          <a:xfrm>
            <a:off x="8763000" y="5462588"/>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0504" name="AutoShape 51"/>
          <p:cNvSpPr>
            <a:spLocks noChangeArrowheads="1"/>
          </p:cNvSpPr>
          <p:nvPr/>
        </p:nvSpPr>
        <p:spPr bwMode="auto">
          <a:xfrm>
            <a:off x="9067800" y="5767388"/>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R5</a:t>
            </a:r>
          </a:p>
          <a:p>
            <a:pPr defTabSz="417513"/>
            <a:r>
              <a:rPr lang="en-US" sz="1200"/>
              <a:t>ISBN</a:t>
            </a:r>
          </a:p>
          <a:p>
            <a:pPr defTabSz="417513"/>
            <a:r>
              <a:rPr lang="en-US" sz="1200"/>
              <a:t>Title</a:t>
            </a:r>
          </a:p>
        </p:txBody>
      </p:sp>
      <p:sp>
        <p:nvSpPr>
          <p:cNvPr id="1458228" name="AutoShape 52"/>
          <p:cNvSpPr>
            <a:spLocks noChangeArrowheads="1"/>
          </p:cNvSpPr>
          <p:nvPr/>
        </p:nvSpPr>
        <p:spPr bwMode="auto">
          <a:xfrm>
            <a:off x="24384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1458229" name="Rectangle 53"/>
          <p:cNvSpPr>
            <a:spLocks noChangeArrowheads="1"/>
          </p:cNvSpPr>
          <p:nvPr/>
        </p:nvSpPr>
        <p:spPr bwMode="auto">
          <a:xfrm>
            <a:off x="16002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Books before 1970</a:t>
            </a:r>
            <a:endParaRPr kumimoji="1" lang="en-US" i="1">
              <a:solidFill>
                <a:srgbClr val="292929"/>
              </a:solidFill>
            </a:endParaRPr>
          </a:p>
        </p:txBody>
      </p:sp>
      <p:sp>
        <p:nvSpPr>
          <p:cNvPr id="1458230" name="AutoShape 54"/>
          <p:cNvSpPr>
            <a:spLocks noChangeArrowheads="1"/>
          </p:cNvSpPr>
          <p:nvPr/>
        </p:nvSpPr>
        <p:spPr bwMode="auto">
          <a:xfrm>
            <a:off x="91440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1458231" name="Rectangle 55"/>
          <p:cNvSpPr>
            <a:spLocks noChangeArrowheads="1"/>
          </p:cNvSpPr>
          <p:nvPr/>
        </p:nvSpPr>
        <p:spPr bwMode="auto">
          <a:xfrm>
            <a:off x="83058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Humor Books</a:t>
            </a:r>
            <a:endParaRPr kumimoji="1" lang="en-US" i="1">
              <a:solidFill>
                <a:srgbClr val="292929"/>
              </a:solidFill>
            </a:endParaRPr>
          </a:p>
        </p:txBody>
      </p:sp>
      <p:sp>
        <p:nvSpPr>
          <p:cNvPr id="1458232" name="Rectangle 56"/>
          <p:cNvSpPr>
            <a:spLocks noChangeArrowheads="1"/>
          </p:cNvSpPr>
          <p:nvPr/>
        </p:nvSpPr>
        <p:spPr bwMode="auto">
          <a:xfrm>
            <a:off x="1333500" y="1157874"/>
            <a:ext cx="4953000" cy="1524000"/>
          </a:xfrm>
          <a:prstGeom prst="rect">
            <a:avLst/>
          </a:prstGeom>
          <a:noFill/>
          <a:ln w="9525">
            <a:noFill/>
            <a:miter lim="800000"/>
            <a:headEnd/>
            <a:tailEnd/>
          </a:ln>
        </p:spPr>
        <p:txBody>
          <a:bodyPr lIns="0" tIns="46038" rIns="0" bIns="46038"/>
          <a:lstStyle/>
          <a:p>
            <a:pPr marL="342900" indent="-342900"/>
            <a:r>
              <a:rPr lang="en-US" b="1" dirty="0">
                <a:solidFill>
                  <a:srgbClr val="292929"/>
                </a:solidFill>
                <a:latin typeface="Courier New" pitchFamily="49" charset="0"/>
                <a:cs typeface="Courier New" pitchFamily="49" charset="0"/>
              </a:rPr>
              <a:t>Create View R1 AS</a:t>
            </a:r>
          </a:p>
          <a:p>
            <a:pPr marL="342900" indent="-342900"/>
            <a:r>
              <a:rPr lang="en-US" b="1" dirty="0">
                <a:solidFill>
                  <a:srgbClr val="292929"/>
                </a:solidFill>
                <a:latin typeface="Courier New" pitchFamily="49" charset="0"/>
                <a:cs typeface="Courier New" pitchFamily="49" charset="0"/>
              </a:rPr>
              <a:t>SELECT B.ISBN, </a:t>
            </a:r>
            <a:r>
              <a:rPr lang="en-US" b="1" dirty="0" err="1">
                <a:solidFill>
                  <a:srgbClr val="292929"/>
                </a:solidFill>
                <a:latin typeface="Courier New" pitchFamily="49" charset="0"/>
                <a:cs typeface="Courier New" pitchFamily="49" charset="0"/>
              </a:rPr>
              <a:t>B.Title</a:t>
            </a:r>
            <a:r>
              <a:rPr lang="en-US" b="1" dirty="0">
                <a:solidFill>
                  <a:srgbClr val="292929"/>
                </a:solidFill>
                <a:latin typeface="Courier New" pitchFamily="49" charset="0"/>
                <a:cs typeface="Courier New" pitchFamily="49" charset="0"/>
              </a:rPr>
              <a:t>, </a:t>
            </a:r>
            <a:r>
              <a:rPr lang="en-US" b="1" dirty="0" err="1">
                <a:solidFill>
                  <a:srgbClr val="292929"/>
                </a:solidFill>
                <a:latin typeface="Courier New" pitchFamily="49" charset="0"/>
                <a:cs typeface="Courier New" pitchFamily="49" charset="0"/>
              </a:rPr>
              <a:t>A.Name</a:t>
            </a:r>
            <a:endParaRPr lang="en-US" b="1" dirty="0">
              <a:solidFill>
                <a:srgbClr val="292929"/>
              </a:solidFill>
              <a:latin typeface="Courier New" pitchFamily="49" charset="0"/>
              <a:cs typeface="Courier New" pitchFamily="49" charset="0"/>
            </a:endParaRPr>
          </a:p>
          <a:p>
            <a:pPr marL="342900" indent="-342900"/>
            <a:r>
              <a:rPr lang="en-US" b="1" dirty="0">
                <a:solidFill>
                  <a:srgbClr val="292929"/>
                </a:solidFill>
                <a:latin typeface="Courier New" pitchFamily="49" charset="0"/>
                <a:cs typeface="Courier New" pitchFamily="49" charset="0"/>
              </a:rPr>
              <a:t>FROM   Book B, Author A</a:t>
            </a:r>
          </a:p>
          <a:p>
            <a:pPr marL="342900" indent="-342900"/>
            <a:r>
              <a:rPr lang="en-US" b="1" dirty="0">
                <a:solidFill>
                  <a:srgbClr val="292929"/>
                </a:solidFill>
                <a:latin typeface="Courier New" pitchFamily="49" charset="0"/>
                <a:cs typeface="Courier New" pitchFamily="49" charset="0"/>
              </a:rPr>
              <a:t>WHERE  A.ISBN = B.ISBN</a:t>
            </a:r>
          </a:p>
          <a:p>
            <a:pPr marL="342900" indent="-342900"/>
            <a:r>
              <a:rPr lang="en-US" b="1" dirty="0">
                <a:solidFill>
                  <a:srgbClr val="292929"/>
                </a:solidFill>
                <a:latin typeface="Courier New" pitchFamily="49" charset="0"/>
                <a:cs typeface="Courier New" pitchFamily="49" charset="0"/>
              </a:rPr>
              <a:t>  AND  </a:t>
            </a:r>
            <a:r>
              <a:rPr lang="en-US" b="1" dirty="0" err="1">
                <a:solidFill>
                  <a:srgbClr val="292929"/>
                </a:solidFill>
                <a:latin typeface="Courier New" pitchFamily="49" charset="0"/>
                <a:cs typeface="Courier New" pitchFamily="49" charset="0"/>
              </a:rPr>
              <a:t>B.Year</a:t>
            </a:r>
            <a:r>
              <a:rPr lang="en-US" b="1" dirty="0">
                <a:solidFill>
                  <a:srgbClr val="292929"/>
                </a:solidFill>
                <a:latin typeface="Courier New" pitchFamily="49" charset="0"/>
                <a:cs typeface="Courier New" pitchFamily="49" charset="0"/>
              </a:rPr>
              <a:t> &lt; 1970</a:t>
            </a:r>
          </a:p>
        </p:txBody>
      </p:sp>
      <p:sp>
        <p:nvSpPr>
          <p:cNvPr id="1458234" name="Rectangle 58"/>
          <p:cNvSpPr>
            <a:spLocks noChangeArrowheads="1"/>
          </p:cNvSpPr>
          <p:nvPr/>
        </p:nvSpPr>
        <p:spPr bwMode="auto">
          <a:xfrm>
            <a:off x="7581900" y="1202384"/>
            <a:ext cx="3276600" cy="1143000"/>
          </a:xfrm>
          <a:prstGeom prst="rect">
            <a:avLst/>
          </a:prstGeom>
          <a:noFill/>
          <a:ln w="9525">
            <a:noFill/>
            <a:miter lim="800000"/>
            <a:headEnd/>
            <a:tailEnd/>
          </a:ln>
        </p:spPr>
        <p:txBody>
          <a:bodyPr lIns="0" tIns="46038" rIns="0" bIns="46038"/>
          <a:lstStyle/>
          <a:p>
            <a:pPr marL="342900" indent="-342900"/>
            <a:r>
              <a:rPr lang="en-US" b="1" dirty="0">
                <a:solidFill>
                  <a:srgbClr val="292929"/>
                </a:solidFill>
                <a:latin typeface="Courier New" pitchFamily="49" charset="0"/>
                <a:cs typeface="Courier New" pitchFamily="49" charset="0"/>
              </a:rPr>
              <a:t>Create View R5 AS</a:t>
            </a:r>
          </a:p>
          <a:p>
            <a:pPr marL="342900" indent="-342900"/>
            <a:r>
              <a:rPr lang="en-US" b="1" dirty="0">
                <a:solidFill>
                  <a:srgbClr val="292929"/>
                </a:solidFill>
                <a:latin typeface="Courier New" pitchFamily="49" charset="0"/>
                <a:cs typeface="Courier New" pitchFamily="49" charset="0"/>
              </a:rPr>
              <a:t>SELECT B.ISBN, </a:t>
            </a:r>
            <a:r>
              <a:rPr lang="en-US" b="1" dirty="0" err="1">
                <a:solidFill>
                  <a:srgbClr val="292929"/>
                </a:solidFill>
                <a:latin typeface="Courier New" pitchFamily="49" charset="0"/>
                <a:cs typeface="Courier New" pitchFamily="49" charset="0"/>
              </a:rPr>
              <a:t>B.Title</a:t>
            </a:r>
            <a:endParaRPr lang="en-US" b="1" dirty="0">
              <a:solidFill>
                <a:srgbClr val="292929"/>
              </a:solidFill>
              <a:latin typeface="Courier New" pitchFamily="49" charset="0"/>
              <a:cs typeface="Courier New" pitchFamily="49" charset="0"/>
            </a:endParaRPr>
          </a:p>
          <a:p>
            <a:pPr marL="342900" indent="-342900"/>
            <a:r>
              <a:rPr lang="en-US" b="1" dirty="0">
                <a:solidFill>
                  <a:srgbClr val="292929"/>
                </a:solidFill>
                <a:latin typeface="Courier New" pitchFamily="49" charset="0"/>
                <a:cs typeface="Courier New" pitchFamily="49" charset="0"/>
              </a:rPr>
              <a:t>FROM   Book B</a:t>
            </a:r>
          </a:p>
          <a:p>
            <a:pPr marL="342900" indent="-342900"/>
            <a:r>
              <a:rPr lang="en-US" b="1" dirty="0">
                <a:solidFill>
                  <a:srgbClr val="292929"/>
                </a:solidFill>
                <a:latin typeface="Courier New" pitchFamily="49" charset="0"/>
                <a:cs typeface="Courier New" pitchFamily="49" charset="0"/>
              </a:rPr>
              <a:t>WHERE  </a:t>
            </a:r>
            <a:r>
              <a:rPr lang="en-US" b="1" dirty="0" err="1">
                <a:solidFill>
                  <a:srgbClr val="292929"/>
                </a:solidFill>
                <a:latin typeface="Courier New" pitchFamily="49" charset="0"/>
                <a:cs typeface="Courier New" pitchFamily="49" charset="0"/>
              </a:rPr>
              <a:t>B.Genre</a:t>
            </a:r>
            <a:r>
              <a:rPr lang="en-US" b="1" dirty="0">
                <a:solidFill>
                  <a:srgbClr val="292929"/>
                </a:solidFill>
                <a:latin typeface="Courier New" pitchFamily="49" charset="0"/>
                <a:cs typeface="Courier New" pitchFamily="49" charset="0"/>
              </a:rPr>
              <a:t> = ‘Humor’</a:t>
            </a:r>
          </a:p>
        </p:txBody>
      </p:sp>
    </p:spTree>
    <p:extLst>
      <p:ext uri="{BB962C8B-B14F-4D97-AF65-F5344CB8AC3E}">
        <p14:creationId xmlns:p14="http://schemas.microsoft.com/office/powerpoint/2010/main" val="76205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58229"/>
                                        </p:tgtEl>
                                        <p:attrNameLst>
                                          <p:attrName>style.visibility</p:attrName>
                                        </p:attrNameLst>
                                      </p:cBhvr>
                                      <p:to>
                                        <p:strVal val="visible"/>
                                      </p:to>
                                    </p:set>
                                    <p:animEffect transition="in" filter="wipe(up)">
                                      <p:cBhvr>
                                        <p:cTn id="7" dur="500"/>
                                        <p:tgtEl>
                                          <p:spTgt spid="14582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58228"/>
                                        </p:tgtEl>
                                        <p:attrNameLst>
                                          <p:attrName>style.visibility</p:attrName>
                                        </p:attrNameLst>
                                      </p:cBhvr>
                                      <p:to>
                                        <p:strVal val="visible"/>
                                      </p:to>
                                    </p:set>
                                    <p:animEffect transition="in" filter="wipe(up)">
                                      <p:cBhvr>
                                        <p:cTn id="11" dur="500"/>
                                        <p:tgtEl>
                                          <p:spTgt spid="14582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458231"/>
                                        </p:tgtEl>
                                        <p:attrNameLst>
                                          <p:attrName>style.visibility</p:attrName>
                                        </p:attrNameLst>
                                      </p:cBhvr>
                                      <p:to>
                                        <p:strVal val="visible"/>
                                      </p:to>
                                    </p:set>
                                    <p:animEffect transition="in" filter="wipe(up)">
                                      <p:cBhvr>
                                        <p:cTn id="16" dur="500"/>
                                        <p:tgtEl>
                                          <p:spTgt spid="1458231"/>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458230"/>
                                        </p:tgtEl>
                                        <p:attrNameLst>
                                          <p:attrName>style.visibility</p:attrName>
                                        </p:attrNameLst>
                                      </p:cBhvr>
                                      <p:to>
                                        <p:strVal val="visible"/>
                                      </p:to>
                                    </p:set>
                                    <p:animEffect transition="in" filter="wipe(up)">
                                      <p:cBhvr>
                                        <p:cTn id="20" dur="500"/>
                                        <p:tgtEl>
                                          <p:spTgt spid="145823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582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58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8228" grpId="0" animBg="1"/>
      <p:bldP spid="1458229" grpId="0"/>
      <p:bldP spid="1458230" grpId="0" animBg="1"/>
      <p:bldP spid="1458231" grpId="0"/>
      <p:bldP spid="1458232" grpId="0"/>
      <p:bldP spid="145823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Query Reformulation</a:t>
            </a:r>
          </a:p>
        </p:txBody>
      </p:sp>
      <p:sp>
        <p:nvSpPr>
          <p:cNvPr id="21507" name="Text Box 3"/>
          <p:cNvSpPr txBox="1">
            <a:spLocks noChangeArrowheads="1"/>
          </p:cNvSpPr>
          <p:nvPr/>
        </p:nvSpPr>
        <p:spPr bwMode="auto">
          <a:xfrm>
            <a:off x="4691064" y="3200400"/>
            <a:ext cx="2560637" cy="457200"/>
          </a:xfrm>
          <a:prstGeom prst="rect">
            <a:avLst/>
          </a:prstGeom>
          <a:noFill/>
          <a:ln w="9525">
            <a:noFill/>
            <a:miter lim="800000"/>
            <a:headEnd/>
            <a:tailEnd/>
          </a:ln>
        </p:spPr>
        <p:txBody>
          <a:bodyPr wrap="none">
            <a:spAutoFit/>
          </a:bodyPr>
          <a:lstStyle/>
          <a:p>
            <a:pPr algn="l" eaLnBrk="1" hangingPunct="1"/>
            <a:r>
              <a:rPr lang="en-US" sz="2400">
                <a:latin typeface="Tahoma" pitchFamily="34" charset="0"/>
                <a:cs typeface="Times New Roman" pitchFamily="16" charset="0"/>
              </a:rPr>
              <a:t>Mediated Schema</a:t>
            </a:r>
          </a:p>
        </p:txBody>
      </p:sp>
      <p:sp>
        <p:nvSpPr>
          <p:cNvPr id="21508" name="Line 4"/>
          <p:cNvSpPr>
            <a:spLocks noChangeShapeType="1"/>
          </p:cNvSpPr>
          <p:nvPr/>
        </p:nvSpPr>
        <p:spPr bwMode="auto">
          <a:xfrm flipV="1">
            <a:off x="2971800" y="3962401"/>
            <a:ext cx="18288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09" name="Line 5"/>
          <p:cNvSpPr>
            <a:spLocks noChangeShapeType="1"/>
          </p:cNvSpPr>
          <p:nvPr/>
        </p:nvSpPr>
        <p:spPr bwMode="auto">
          <a:xfrm flipV="1">
            <a:off x="4419600" y="4038601"/>
            <a:ext cx="9144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10" name="Line 6"/>
          <p:cNvSpPr>
            <a:spLocks noChangeShapeType="1"/>
          </p:cNvSpPr>
          <p:nvPr/>
        </p:nvSpPr>
        <p:spPr bwMode="auto">
          <a:xfrm flipH="1" flipV="1">
            <a:off x="6019800" y="4038601"/>
            <a:ext cx="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11" name="Line 7"/>
          <p:cNvSpPr>
            <a:spLocks noChangeShapeType="1"/>
          </p:cNvSpPr>
          <p:nvPr/>
        </p:nvSpPr>
        <p:spPr bwMode="auto">
          <a:xfrm flipH="1" flipV="1">
            <a:off x="6781800" y="4038601"/>
            <a:ext cx="9906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12" name="Line 8"/>
          <p:cNvSpPr>
            <a:spLocks noChangeShapeType="1"/>
          </p:cNvSpPr>
          <p:nvPr/>
        </p:nvSpPr>
        <p:spPr bwMode="auto">
          <a:xfrm flipH="1" flipV="1">
            <a:off x="7239000" y="3962401"/>
            <a:ext cx="20574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13" name="AutoShape 9"/>
          <p:cNvSpPr>
            <a:spLocks noChangeArrowheads="1"/>
          </p:cNvSpPr>
          <p:nvPr/>
        </p:nvSpPr>
        <p:spPr bwMode="auto">
          <a:xfrm>
            <a:off x="22098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1</a:t>
            </a:r>
          </a:p>
        </p:txBody>
      </p:sp>
      <p:sp>
        <p:nvSpPr>
          <p:cNvPr id="21514" name="AutoShape 10"/>
          <p:cNvSpPr>
            <a:spLocks noChangeArrowheads="1"/>
          </p:cNvSpPr>
          <p:nvPr/>
        </p:nvSpPr>
        <p:spPr bwMode="auto">
          <a:xfrm>
            <a:off x="3886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2</a:t>
            </a:r>
          </a:p>
        </p:txBody>
      </p:sp>
      <p:sp>
        <p:nvSpPr>
          <p:cNvPr id="21515" name="AutoShape 11"/>
          <p:cNvSpPr>
            <a:spLocks noChangeArrowheads="1"/>
          </p:cNvSpPr>
          <p:nvPr/>
        </p:nvSpPr>
        <p:spPr bwMode="auto">
          <a:xfrm>
            <a:off x="5562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3</a:t>
            </a:r>
          </a:p>
        </p:txBody>
      </p:sp>
      <p:sp>
        <p:nvSpPr>
          <p:cNvPr id="21516" name="AutoShape 12"/>
          <p:cNvSpPr>
            <a:spLocks noChangeArrowheads="1"/>
          </p:cNvSpPr>
          <p:nvPr/>
        </p:nvSpPr>
        <p:spPr bwMode="auto">
          <a:xfrm>
            <a:off x="7315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4</a:t>
            </a:r>
          </a:p>
        </p:txBody>
      </p:sp>
      <p:sp>
        <p:nvSpPr>
          <p:cNvPr id="21517" name="AutoShape 13"/>
          <p:cNvSpPr>
            <a:spLocks noChangeArrowheads="1"/>
          </p:cNvSpPr>
          <p:nvPr/>
        </p:nvSpPr>
        <p:spPr bwMode="auto">
          <a:xfrm>
            <a:off x="8991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5</a:t>
            </a:r>
          </a:p>
        </p:txBody>
      </p:sp>
      <p:sp>
        <p:nvSpPr>
          <p:cNvPr id="21518" name="AutoShape 14"/>
          <p:cNvSpPr>
            <a:spLocks noChangeArrowheads="1"/>
          </p:cNvSpPr>
          <p:nvPr/>
        </p:nvSpPr>
        <p:spPr bwMode="auto">
          <a:xfrm>
            <a:off x="1981200" y="5486400"/>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1519" name="AutoShape 15"/>
          <p:cNvSpPr>
            <a:spLocks noChangeArrowheads="1"/>
          </p:cNvSpPr>
          <p:nvPr/>
        </p:nvSpPr>
        <p:spPr bwMode="auto">
          <a:xfrm>
            <a:off x="3886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1520" name="AutoShape 16"/>
          <p:cNvSpPr>
            <a:spLocks noChangeArrowheads="1"/>
          </p:cNvSpPr>
          <p:nvPr/>
        </p:nvSpPr>
        <p:spPr bwMode="auto">
          <a:xfrm>
            <a:off x="55626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1521" name="AutoShape 17"/>
          <p:cNvSpPr>
            <a:spLocks noChangeArrowheads="1"/>
          </p:cNvSpPr>
          <p:nvPr/>
        </p:nvSpPr>
        <p:spPr bwMode="auto">
          <a:xfrm>
            <a:off x="7315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1522" name="AutoShape 18"/>
          <p:cNvSpPr>
            <a:spLocks noChangeArrowheads="1"/>
          </p:cNvSpPr>
          <p:nvPr/>
        </p:nvSpPr>
        <p:spPr bwMode="auto">
          <a:xfrm>
            <a:off x="4648200" y="2057400"/>
            <a:ext cx="2743200" cy="1981200"/>
          </a:xfrm>
          <a:prstGeom prst="roundRect">
            <a:avLst>
              <a:gd name="adj" fmla="val 16667"/>
            </a:avLst>
          </a:prstGeom>
          <a:solidFill>
            <a:srgbClr val="808080"/>
          </a:solidFill>
          <a:ln w="9525">
            <a:noFill/>
            <a:round/>
            <a:headEnd/>
            <a:tailEnd/>
          </a:ln>
        </p:spPr>
        <p:txBody>
          <a:bodyPr wrap="none" lIns="182880" tIns="0"/>
          <a:lstStyle/>
          <a:p>
            <a:pPr defTabSz="417513"/>
            <a:r>
              <a:rPr lang="en-US" b="1">
                <a:solidFill>
                  <a:schemeClr val="bg1"/>
                </a:solidFill>
              </a:rPr>
              <a:t>Mediator</a:t>
            </a:r>
          </a:p>
        </p:txBody>
      </p:sp>
      <p:sp>
        <p:nvSpPr>
          <p:cNvPr id="21523" name="AutoShape 19"/>
          <p:cNvSpPr>
            <a:spLocks noChangeArrowheads="1"/>
          </p:cNvSpPr>
          <p:nvPr/>
        </p:nvSpPr>
        <p:spPr bwMode="auto">
          <a:xfrm>
            <a:off x="4953000" y="2438400"/>
            <a:ext cx="2667000" cy="1447800"/>
          </a:xfrm>
          <a:prstGeom prst="foldedCorner">
            <a:avLst>
              <a:gd name="adj" fmla="val 7681"/>
            </a:avLst>
          </a:prstGeom>
          <a:gradFill rotWithShape="1">
            <a:gsLst>
              <a:gs pos="0">
                <a:srgbClr val="FFC466"/>
              </a:gs>
              <a:gs pos="100000">
                <a:srgbClr val="FF9C00"/>
              </a:gs>
            </a:gsLst>
            <a:lin ang="2700000" scaled="1"/>
          </a:gradFill>
          <a:ln w="9525">
            <a:noFill/>
            <a:round/>
            <a:headEnd/>
            <a:tailEnd/>
          </a:ln>
        </p:spPr>
        <p:txBody>
          <a:bodyPr wrap="none" lIns="27432" tIns="27432" rIns="27432" bIns="27432"/>
          <a:lstStyle/>
          <a:p>
            <a:pPr eaLnBrk="1" hangingPunct="1"/>
            <a:r>
              <a:rPr lang="en-US" b="1"/>
              <a:t>Global Schema</a:t>
            </a:r>
          </a:p>
        </p:txBody>
      </p:sp>
      <p:sp>
        <p:nvSpPr>
          <p:cNvPr id="21524" name="AutoShape 20"/>
          <p:cNvSpPr>
            <a:spLocks noChangeArrowheads="1"/>
          </p:cNvSpPr>
          <p:nvPr/>
        </p:nvSpPr>
        <p:spPr bwMode="auto">
          <a:xfrm>
            <a:off x="51054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a:t>
            </a:r>
          </a:p>
          <a:p>
            <a:pPr defTabSz="417513"/>
            <a:r>
              <a:rPr lang="en-US" sz="1200"/>
              <a:t>ISBN</a:t>
            </a:r>
          </a:p>
          <a:p>
            <a:pPr defTabSz="417513"/>
            <a:r>
              <a:rPr lang="en-US" sz="1200"/>
              <a:t>Title</a:t>
            </a:r>
          </a:p>
          <a:p>
            <a:pPr defTabSz="417513"/>
            <a:r>
              <a:rPr lang="en-US" sz="1200"/>
              <a:t>Genre</a:t>
            </a:r>
          </a:p>
          <a:p>
            <a:pPr defTabSz="417513"/>
            <a:r>
              <a:rPr lang="en-US" sz="1200"/>
              <a:t>Year</a:t>
            </a:r>
          </a:p>
        </p:txBody>
      </p:sp>
      <p:sp>
        <p:nvSpPr>
          <p:cNvPr id="21525" name="AutoShape 21"/>
          <p:cNvSpPr>
            <a:spLocks noChangeArrowheads="1"/>
          </p:cNvSpPr>
          <p:nvPr/>
        </p:nvSpPr>
        <p:spPr bwMode="auto">
          <a:xfrm>
            <a:off x="63246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a:t>
            </a:r>
          </a:p>
          <a:p>
            <a:pPr defTabSz="417513"/>
            <a:r>
              <a:rPr lang="en-US" sz="1200"/>
              <a:t>ISBN</a:t>
            </a:r>
          </a:p>
          <a:p>
            <a:pPr defTabSz="417513"/>
            <a:r>
              <a:rPr lang="en-US" sz="1200"/>
              <a:t>Name</a:t>
            </a:r>
          </a:p>
        </p:txBody>
      </p:sp>
      <p:sp>
        <p:nvSpPr>
          <p:cNvPr id="21526" name="AutoShape 22"/>
          <p:cNvSpPr>
            <a:spLocks noChangeArrowheads="1"/>
          </p:cNvSpPr>
          <p:nvPr/>
        </p:nvSpPr>
        <p:spPr bwMode="auto">
          <a:xfrm>
            <a:off x="2286000" y="5791200"/>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R1</a:t>
            </a:r>
          </a:p>
          <a:p>
            <a:pPr defTabSz="417513"/>
            <a:r>
              <a:rPr lang="en-US" sz="1200"/>
              <a:t>ISBN</a:t>
            </a:r>
          </a:p>
          <a:p>
            <a:pPr defTabSz="417513"/>
            <a:r>
              <a:rPr lang="en-US" sz="1200"/>
              <a:t>Title</a:t>
            </a:r>
          </a:p>
          <a:p>
            <a:pPr defTabSz="417513"/>
            <a:r>
              <a:rPr lang="en-US" sz="1200"/>
              <a:t>Name</a:t>
            </a:r>
          </a:p>
        </p:txBody>
      </p:sp>
      <p:sp>
        <p:nvSpPr>
          <p:cNvPr id="21527" name="AutoShape 23"/>
          <p:cNvSpPr>
            <a:spLocks noChangeArrowheads="1"/>
          </p:cNvSpPr>
          <p:nvPr/>
        </p:nvSpPr>
        <p:spPr bwMode="auto">
          <a:xfrm>
            <a:off x="8763000" y="5462588"/>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1528" name="AutoShape 24"/>
          <p:cNvSpPr>
            <a:spLocks noChangeArrowheads="1"/>
          </p:cNvSpPr>
          <p:nvPr/>
        </p:nvSpPr>
        <p:spPr bwMode="auto">
          <a:xfrm>
            <a:off x="9067800" y="5767388"/>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R5</a:t>
            </a:r>
          </a:p>
          <a:p>
            <a:pPr defTabSz="417513"/>
            <a:r>
              <a:rPr lang="en-US" sz="1200"/>
              <a:t>ISBN</a:t>
            </a:r>
          </a:p>
          <a:p>
            <a:pPr defTabSz="417513"/>
            <a:r>
              <a:rPr lang="en-US" sz="1200"/>
              <a:t>Title</a:t>
            </a:r>
          </a:p>
        </p:txBody>
      </p:sp>
      <p:sp>
        <p:nvSpPr>
          <p:cNvPr id="1464345" name="AutoShape 25"/>
          <p:cNvSpPr>
            <a:spLocks noChangeArrowheads="1"/>
          </p:cNvSpPr>
          <p:nvPr/>
        </p:nvSpPr>
        <p:spPr bwMode="auto">
          <a:xfrm>
            <a:off x="24384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21530" name="Rectangle 26"/>
          <p:cNvSpPr>
            <a:spLocks noChangeArrowheads="1"/>
          </p:cNvSpPr>
          <p:nvPr/>
        </p:nvSpPr>
        <p:spPr bwMode="auto">
          <a:xfrm>
            <a:off x="16002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Books before 1970</a:t>
            </a:r>
            <a:endParaRPr kumimoji="1" lang="en-US" i="1">
              <a:solidFill>
                <a:srgbClr val="292929"/>
              </a:solidFill>
            </a:endParaRPr>
          </a:p>
        </p:txBody>
      </p:sp>
      <p:sp>
        <p:nvSpPr>
          <p:cNvPr id="1464347" name="AutoShape 27"/>
          <p:cNvSpPr>
            <a:spLocks noChangeArrowheads="1"/>
          </p:cNvSpPr>
          <p:nvPr/>
        </p:nvSpPr>
        <p:spPr bwMode="auto">
          <a:xfrm>
            <a:off x="91440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21532" name="Rectangle 28"/>
          <p:cNvSpPr>
            <a:spLocks noChangeArrowheads="1"/>
          </p:cNvSpPr>
          <p:nvPr/>
        </p:nvSpPr>
        <p:spPr bwMode="auto">
          <a:xfrm>
            <a:off x="83058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Humor Books</a:t>
            </a:r>
            <a:endParaRPr kumimoji="1" lang="en-US" i="1">
              <a:solidFill>
                <a:srgbClr val="292929"/>
              </a:solidFill>
            </a:endParaRPr>
          </a:p>
        </p:txBody>
      </p:sp>
      <p:sp>
        <p:nvSpPr>
          <p:cNvPr id="21533" name="Text Box 31"/>
          <p:cNvSpPr txBox="1">
            <a:spLocks noChangeArrowheads="1"/>
          </p:cNvSpPr>
          <p:nvPr/>
        </p:nvSpPr>
        <p:spPr bwMode="auto">
          <a:xfrm>
            <a:off x="1676400" y="1143001"/>
            <a:ext cx="4733604" cy="461665"/>
          </a:xfrm>
          <a:prstGeom prst="rect">
            <a:avLst/>
          </a:prstGeom>
          <a:noFill/>
          <a:ln w="9525">
            <a:noFill/>
            <a:miter lim="800000"/>
            <a:headEnd/>
            <a:tailEnd/>
          </a:ln>
        </p:spPr>
        <p:txBody>
          <a:bodyPr wrap="none">
            <a:spAutoFit/>
          </a:bodyPr>
          <a:lstStyle/>
          <a:p>
            <a:pPr algn="l" eaLnBrk="1" hangingPunct="1"/>
            <a:r>
              <a:rPr lang="en-US" sz="2400" b="1">
                <a:cs typeface="Times New Roman" pitchFamily="16" charset="0"/>
              </a:rPr>
              <a:t>Query: </a:t>
            </a:r>
            <a:r>
              <a:rPr lang="en-US" sz="2400">
                <a:cs typeface="Times New Roman" pitchFamily="16" charset="0"/>
              </a:rPr>
              <a:t>Find authors of humor books</a:t>
            </a:r>
          </a:p>
        </p:txBody>
      </p:sp>
      <p:sp>
        <p:nvSpPr>
          <p:cNvPr id="1464352" name="Text Box 32"/>
          <p:cNvSpPr txBox="1">
            <a:spLocks noChangeArrowheads="1"/>
          </p:cNvSpPr>
          <p:nvPr/>
        </p:nvSpPr>
        <p:spPr bwMode="auto">
          <a:xfrm>
            <a:off x="1676401" y="1600201"/>
            <a:ext cx="2238113" cy="461665"/>
          </a:xfrm>
          <a:prstGeom prst="rect">
            <a:avLst/>
          </a:prstGeom>
          <a:noFill/>
          <a:ln w="9525">
            <a:noFill/>
            <a:miter lim="800000"/>
            <a:headEnd/>
            <a:tailEnd/>
          </a:ln>
        </p:spPr>
        <p:txBody>
          <a:bodyPr wrap="none">
            <a:spAutoFit/>
          </a:bodyPr>
          <a:lstStyle/>
          <a:p>
            <a:pPr algn="l" eaLnBrk="1" hangingPunct="1"/>
            <a:r>
              <a:rPr lang="en-US" sz="2400" b="1">
                <a:cs typeface="Times New Roman" pitchFamily="16" charset="0"/>
              </a:rPr>
              <a:t>Plan: </a:t>
            </a:r>
            <a:r>
              <a:rPr lang="en-US" sz="2400"/>
              <a:t> R1 Join R5</a:t>
            </a:r>
          </a:p>
        </p:txBody>
      </p:sp>
    </p:spTree>
    <p:extLst>
      <p:ext uri="{BB962C8B-B14F-4D97-AF65-F5344CB8AC3E}">
        <p14:creationId xmlns:p14="http://schemas.microsoft.com/office/powerpoint/2010/main" val="402620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Query Reformulation</a:t>
            </a:r>
          </a:p>
        </p:txBody>
      </p:sp>
      <p:sp>
        <p:nvSpPr>
          <p:cNvPr id="22531" name="Text Box 3"/>
          <p:cNvSpPr txBox="1">
            <a:spLocks noChangeArrowheads="1"/>
          </p:cNvSpPr>
          <p:nvPr/>
        </p:nvSpPr>
        <p:spPr bwMode="auto">
          <a:xfrm>
            <a:off x="4691064" y="3200400"/>
            <a:ext cx="2560637" cy="457200"/>
          </a:xfrm>
          <a:prstGeom prst="rect">
            <a:avLst/>
          </a:prstGeom>
          <a:noFill/>
          <a:ln w="9525">
            <a:noFill/>
            <a:miter lim="800000"/>
            <a:headEnd/>
            <a:tailEnd/>
          </a:ln>
        </p:spPr>
        <p:txBody>
          <a:bodyPr wrap="none">
            <a:spAutoFit/>
          </a:bodyPr>
          <a:lstStyle/>
          <a:p>
            <a:pPr algn="l" eaLnBrk="1" hangingPunct="1"/>
            <a:r>
              <a:rPr lang="en-US" sz="2400">
                <a:latin typeface="Tahoma" pitchFamily="34" charset="0"/>
                <a:cs typeface="Times New Roman" pitchFamily="16" charset="0"/>
              </a:rPr>
              <a:t>Mediated Schema</a:t>
            </a:r>
          </a:p>
        </p:txBody>
      </p:sp>
      <p:sp>
        <p:nvSpPr>
          <p:cNvPr id="22532" name="Line 4"/>
          <p:cNvSpPr>
            <a:spLocks noChangeShapeType="1"/>
          </p:cNvSpPr>
          <p:nvPr/>
        </p:nvSpPr>
        <p:spPr bwMode="auto">
          <a:xfrm flipV="1">
            <a:off x="2971800" y="3962401"/>
            <a:ext cx="18288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3" name="Line 5"/>
          <p:cNvSpPr>
            <a:spLocks noChangeShapeType="1"/>
          </p:cNvSpPr>
          <p:nvPr/>
        </p:nvSpPr>
        <p:spPr bwMode="auto">
          <a:xfrm flipV="1">
            <a:off x="4419600" y="4038601"/>
            <a:ext cx="9144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4" name="Line 6"/>
          <p:cNvSpPr>
            <a:spLocks noChangeShapeType="1"/>
          </p:cNvSpPr>
          <p:nvPr/>
        </p:nvSpPr>
        <p:spPr bwMode="auto">
          <a:xfrm flipH="1" flipV="1">
            <a:off x="6019800" y="4038601"/>
            <a:ext cx="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5" name="Line 7"/>
          <p:cNvSpPr>
            <a:spLocks noChangeShapeType="1"/>
          </p:cNvSpPr>
          <p:nvPr/>
        </p:nvSpPr>
        <p:spPr bwMode="auto">
          <a:xfrm flipH="1" flipV="1">
            <a:off x="6781800" y="4038601"/>
            <a:ext cx="9906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6" name="Line 8"/>
          <p:cNvSpPr>
            <a:spLocks noChangeShapeType="1"/>
          </p:cNvSpPr>
          <p:nvPr/>
        </p:nvSpPr>
        <p:spPr bwMode="auto">
          <a:xfrm flipH="1" flipV="1">
            <a:off x="7239000" y="3962401"/>
            <a:ext cx="20574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7" name="AutoShape 9"/>
          <p:cNvSpPr>
            <a:spLocks noChangeArrowheads="1"/>
          </p:cNvSpPr>
          <p:nvPr/>
        </p:nvSpPr>
        <p:spPr bwMode="auto">
          <a:xfrm>
            <a:off x="22098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1</a:t>
            </a:r>
          </a:p>
        </p:txBody>
      </p:sp>
      <p:sp>
        <p:nvSpPr>
          <p:cNvPr id="22538" name="AutoShape 10"/>
          <p:cNvSpPr>
            <a:spLocks noChangeArrowheads="1"/>
          </p:cNvSpPr>
          <p:nvPr/>
        </p:nvSpPr>
        <p:spPr bwMode="auto">
          <a:xfrm>
            <a:off x="3886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2</a:t>
            </a:r>
          </a:p>
        </p:txBody>
      </p:sp>
      <p:sp>
        <p:nvSpPr>
          <p:cNvPr id="22539" name="AutoShape 11"/>
          <p:cNvSpPr>
            <a:spLocks noChangeArrowheads="1"/>
          </p:cNvSpPr>
          <p:nvPr/>
        </p:nvSpPr>
        <p:spPr bwMode="auto">
          <a:xfrm>
            <a:off x="5562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3</a:t>
            </a:r>
          </a:p>
        </p:txBody>
      </p:sp>
      <p:sp>
        <p:nvSpPr>
          <p:cNvPr id="22540" name="AutoShape 12"/>
          <p:cNvSpPr>
            <a:spLocks noChangeArrowheads="1"/>
          </p:cNvSpPr>
          <p:nvPr/>
        </p:nvSpPr>
        <p:spPr bwMode="auto">
          <a:xfrm>
            <a:off x="7315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4</a:t>
            </a:r>
          </a:p>
        </p:txBody>
      </p:sp>
      <p:sp>
        <p:nvSpPr>
          <p:cNvPr id="22541" name="AutoShape 13"/>
          <p:cNvSpPr>
            <a:spLocks noChangeArrowheads="1"/>
          </p:cNvSpPr>
          <p:nvPr/>
        </p:nvSpPr>
        <p:spPr bwMode="auto">
          <a:xfrm>
            <a:off x="8991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5</a:t>
            </a:r>
          </a:p>
        </p:txBody>
      </p:sp>
      <p:sp>
        <p:nvSpPr>
          <p:cNvPr id="22542" name="AutoShape 14"/>
          <p:cNvSpPr>
            <a:spLocks noChangeArrowheads="1"/>
          </p:cNvSpPr>
          <p:nvPr/>
        </p:nvSpPr>
        <p:spPr bwMode="auto">
          <a:xfrm>
            <a:off x="1981200" y="5486400"/>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2543" name="AutoShape 15"/>
          <p:cNvSpPr>
            <a:spLocks noChangeArrowheads="1"/>
          </p:cNvSpPr>
          <p:nvPr/>
        </p:nvSpPr>
        <p:spPr bwMode="auto">
          <a:xfrm>
            <a:off x="3886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2544" name="AutoShape 16"/>
          <p:cNvSpPr>
            <a:spLocks noChangeArrowheads="1"/>
          </p:cNvSpPr>
          <p:nvPr/>
        </p:nvSpPr>
        <p:spPr bwMode="auto">
          <a:xfrm>
            <a:off x="55626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2545" name="AutoShape 17"/>
          <p:cNvSpPr>
            <a:spLocks noChangeArrowheads="1"/>
          </p:cNvSpPr>
          <p:nvPr/>
        </p:nvSpPr>
        <p:spPr bwMode="auto">
          <a:xfrm>
            <a:off x="7315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2546" name="AutoShape 18"/>
          <p:cNvSpPr>
            <a:spLocks noChangeArrowheads="1"/>
          </p:cNvSpPr>
          <p:nvPr/>
        </p:nvSpPr>
        <p:spPr bwMode="auto">
          <a:xfrm>
            <a:off x="4648200" y="2057400"/>
            <a:ext cx="2743200" cy="1981200"/>
          </a:xfrm>
          <a:prstGeom prst="roundRect">
            <a:avLst>
              <a:gd name="adj" fmla="val 16667"/>
            </a:avLst>
          </a:prstGeom>
          <a:solidFill>
            <a:srgbClr val="808080"/>
          </a:solidFill>
          <a:ln w="9525">
            <a:noFill/>
            <a:round/>
            <a:headEnd/>
            <a:tailEnd/>
          </a:ln>
        </p:spPr>
        <p:txBody>
          <a:bodyPr wrap="none" lIns="182880" tIns="0"/>
          <a:lstStyle/>
          <a:p>
            <a:pPr defTabSz="417513"/>
            <a:r>
              <a:rPr lang="en-US" b="1">
                <a:solidFill>
                  <a:schemeClr val="bg1"/>
                </a:solidFill>
              </a:rPr>
              <a:t>Mediator</a:t>
            </a:r>
          </a:p>
        </p:txBody>
      </p:sp>
      <p:sp>
        <p:nvSpPr>
          <p:cNvPr id="22547" name="AutoShape 19"/>
          <p:cNvSpPr>
            <a:spLocks noChangeArrowheads="1"/>
          </p:cNvSpPr>
          <p:nvPr/>
        </p:nvSpPr>
        <p:spPr bwMode="auto">
          <a:xfrm>
            <a:off x="4953000" y="2438400"/>
            <a:ext cx="2667000" cy="1447800"/>
          </a:xfrm>
          <a:prstGeom prst="foldedCorner">
            <a:avLst>
              <a:gd name="adj" fmla="val 7681"/>
            </a:avLst>
          </a:prstGeom>
          <a:gradFill rotWithShape="1">
            <a:gsLst>
              <a:gs pos="0">
                <a:srgbClr val="FFC466"/>
              </a:gs>
              <a:gs pos="100000">
                <a:srgbClr val="FF9C00"/>
              </a:gs>
            </a:gsLst>
            <a:lin ang="2700000" scaled="1"/>
          </a:gradFill>
          <a:ln w="9525">
            <a:noFill/>
            <a:round/>
            <a:headEnd/>
            <a:tailEnd/>
          </a:ln>
        </p:spPr>
        <p:txBody>
          <a:bodyPr wrap="none" lIns="27432" tIns="27432" rIns="27432" bIns="27432"/>
          <a:lstStyle/>
          <a:p>
            <a:pPr eaLnBrk="1" hangingPunct="1"/>
            <a:r>
              <a:rPr lang="en-US" b="1"/>
              <a:t>Global Schema</a:t>
            </a:r>
          </a:p>
        </p:txBody>
      </p:sp>
      <p:sp>
        <p:nvSpPr>
          <p:cNvPr id="22548" name="AutoShape 20"/>
          <p:cNvSpPr>
            <a:spLocks noChangeArrowheads="1"/>
          </p:cNvSpPr>
          <p:nvPr/>
        </p:nvSpPr>
        <p:spPr bwMode="auto">
          <a:xfrm>
            <a:off x="51054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a:t>
            </a:r>
          </a:p>
          <a:p>
            <a:pPr defTabSz="417513"/>
            <a:r>
              <a:rPr lang="en-US" sz="1200"/>
              <a:t>ISBN</a:t>
            </a:r>
          </a:p>
          <a:p>
            <a:pPr defTabSz="417513"/>
            <a:r>
              <a:rPr lang="en-US" sz="1200"/>
              <a:t>Title</a:t>
            </a:r>
          </a:p>
          <a:p>
            <a:pPr defTabSz="417513"/>
            <a:r>
              <a:rPr lang="en-US" sz="1200"/>
              <a:t>Genre</a:t>
            </a:r>
          </a:p>
          <a:p>
            <a:pPr defTabSz="417513"/>
            <a:r>
              <a:rPr lang="en-US" sz="1200"/>
              <a:t>Year</a:t>
            </a:r>
          </a:p>
        </p:txBody>
      </p:sp>
      <p:sp>
        <p:nvSpPr>
          <p:cNvPr id="22549" name="AutoShape 21"/>
          <p:cNvSpPr>
            <a:spLocks noChangeArrowheads="1"/>
          </p:cNvSpPr>
          <p:nvPr/>
        </p:nvSpPr>
        <p:spPr bwMode="auto">
          <a:xfrm>
            <a:off x="63246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a:t>
            </a:r>
          </a:p>
          <a:p>
            <a:pPr defTabSz="417513"/>
            <a:r>
              <a:rPr lang="en-US" sz="1200"/>
              <a:t>ISBN</a:t>
            </a:r>
          </a:p>
          <a:p>
            <a:pPr defTabSz="417513"/>
            <a:r>
              <a:rPr lang="en-US" sz="1200"/>
              <a:t>Name</a:t>
            </a:r>
          </a:p>
        </p:txBody>
      </p:sp>
      <p:sp>
        <p:nvSpPr>
          <p:cNvPr id="22550" name="AutoShape 22"/>
          <p:cNvSpPr>
            <a:spLocks noChangeArrowheads="1"/>
          </p:cNvSpPr>
          <p:nvPr/>
        </p:nvSpPr>
        <p:spPr bwMode="auto">
          <a:xfrm>
            <a:off x="2286000" y="5791200"/>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R1</a:t>
            </a:r>
          </a:p>
          <a:p>
            <a:pPr defTabSz="417513"/>
            <a:r>
              <a:rPr lang="en-US" sz="1200"/>
              <a:t>ISBN</a:t>
            </a:r>
          </a:p>
          <a:p>
            <a:pPr defTabSz="417513"/>
            <a:r>
              <a:rPr lang="en-US" sz="1200"/>
              <a:t>Title</a:t>
            </a:r>
          </a:p>
          <a:p>
            <a:pPr defTabSz="417513"/>
            <a:r>
              <a:rPr lang="en-US" sz="1200"/>
              <a:t>Name</a:t>
            </a:r>
          </a:p>
        </p:txBody>
      </p:sp>
      <p:sp>
        <p:nvSpPr>
          <p:cNvPr id="22551" name="AutoShape 23"/>
          <p:cNvSpPr>
            <a:spLocks noChangeArrowheads="1"/>
          </p:cNvSpPr>
          <p:nvPr/>
        </p:nvSpPr>
        <p:spPr bwMode="auto">
          <a:xfrm>
            <a:off x="8763000" y="5462588"/>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2552" name="AutoShape 24"/>
          <p:cNvSpPr>
            <a:spLocks noChangeArrowheads="1"/>
          </p:cNvSpPr>
          <p:nvPr/>
        </p:nvSpPr>
        <p:spPr bwMode="auto">
          <a:xfrm>
            <a:off x="9067800" y="5767388"/>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R5</a:t>
            </a:r>
          </a:p>
          <a:p>
            <a:pPr defTabSz="417513"/>
            <a:r>
              <a:rPr lang="en-US" sz="1200"/>
              <a:t>ISBN</a:t>
            </a:r>
          </a:p>
          <a:p>
            <a:pPr defTabSz="417513"/>
            <a:r>
              <a:rPr lang="en-US" sz="1200"/>
              <a:t>Title</a:t>
            </a:r>
          </a:p>
        </p:txBody>
      </p:sp>
      <p:sp>
        <p:nvSpPr>
          <p:cNvPr id="1466393" name="AutoShape 25"/>
          <p:cNvSpPr>
            <a:spLocks noChangeArrowheads="1"/>
          </p:cNvSpPr>
          <p:nvPr/>
        </p:nvSpPr>
        <p:spPr bwMode="auto">
          <a:xfrm>
            <a:off x="24384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22554" name="Rectangle 26"/>
          <p:cNvSpPr>
            <a:spLocks noChangeArrowheads="1"/>
          </p:cNvSpPr>
          <p:nvPr/>
        </p:nvSpPr>
        <p:spPr bwMode="auto">
          <a:xfrm>
            <a:off x="16002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Books before 1970</a:t>
            </a:r>
            <a:endParaRPr kumimoji="1" lang="en-US" i="1">
              <a:solidFill>
                <a:srgbClr val="292929"/>
              </a:solidFill>
            </a:endParaRPr>
          </a:p>
        </p:txBody>
      </p:sp>
      <p:sp>
        <p:nvSpPr>
          <p:cNvPr id="1466395" name="AutoShape 27"/>
          <p:cNvSpPr>
            <a:spLocks noChangeArrowheads="1"/>
          </p:cNvSpPr>
          <p:nvPr/>
        </p:nvSpPr>
        <p:spPr bwMode="auto">
          <a:xfrm>
            <a:off x="91440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22556" name="Rectangle 28"/>
          <p:cNvSpPr>
            <a:spLocks noChangeArrowheads="1"/>
          </p:cNvSpPr>
          <p:nvPr/>
        </p:nvSpPr>
        <p:spPr bwMode="auto">
          <a:xfrm>
            <a:off x="83058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Humor Books</a:t>
            </a:r>
            <a:endParaRPr kumimoji="1" lang="en-US" i="1">
              <a:solidFill>
                <a:srgbClr val="292929"/>
              </a:solidFill>
            </a:endParaRPr>
          </a:p>
        </p:txBody>
      </p:sp>
      <p:sp>
        <p:nvSpPr>
          <p:cNvPr id="22557" name="Text Box 29"/>
          <p:cNvSpPr txBox="1">
            <a:spLocks noChangeArrowheads="1"/>
          </p:cNvSpPr>
          <p:nvPr/>
        </p:nvSpPr>
        <p:spPr bwMode="auto">
          <a:xfrm>
            <a:off x="1676400" y="1143001"/>
            <a:ext cx="6313780" cy="461665"/>
          </a:xfrm>
          <a:prstGeom prst="rect">
            <a:avLst/>
          </a:prstGeom>
          <a:noFill/>
          <a:ln w="9525">
            <a:noFill/>
            <a:miter lim="800000"/>
            <a:headEnd/>
            <a:tailEnd/>
          </a:ln>
        </p:spPr>
        <p:txBody>
          <a:bodyPr wrap="none">
            <a:spAutoFit/>
          </a:bodyPr>
          <a:lstStyle/>
          <a:p>
            <a:pPr algn="l" eaLnBrk="1" hangingPunct="1"/>
            <a:r>
              <a:rPr lang="en-US" sz="2400" b="1">
                <a:cs typeface="Times New Roman" pitchFamily="16" charset="0"/>
              </a:rPr>
              <a:t>Query: </a:t>
            </a:r>
            <a:r>
              <a:rPr lang="en-US" sz="2400"/>
              <a:t>Find authors of humor books before 1960</a:t>
            </a:r>
            <a:endParaRPr lang="en-US" sz="2400">
              <a:cs typeface="Times New Roman" pitchFamily="16" charset="0"/>
            </a:endParaRPr>
          </a:p>
        </p:txBody>
      </p:sp>
      <p:sp>
        <p:nvSpPr>
          <p:cNvPr id="1466398" name="Text Box 30"/>
          <p:cNvSpPr txBox="1">
            <a:spLocks noChangeArrowheads="1"/>
          </p:cNvSpPr>
          <p:nvPr/>
        </p:nvSpPr>
        <p:spPr bwMode="auto">
          <a:xfrm>
            <a:off x="1676400" y="1600201"/>
            <a:ext cx="2351926" cy="461665"/>
          </a:xfrm>
          <a:prstGeom prst="rect">
            <a:avLst/>
          </a:prstGeom>
          <a:noFill/>
          <a:ln w="9525">
            <a:noFill/>
            <a:miter lim="800000"/>
            <a:headEnd/>
            <a:tailEnd/>
          </a:ln>
        </p:spPr>
        <p:txBody>
          <a:bodyPr wrap="none">
            <a:spAutoFit/>
          </a:bodyPr>
          <a:lstStyle/>
          <a:p>
            <a:pPr algn="l" eaLnBrk="1" hangingPunct="1"/>
            <a:r>
              <a:rPr lang="en-US" sz="2400" b="1">
                <a:cs typeface="Times New Roman" pitchFamily="16" charset="0"/>
              </a:rPr>
              <a:t>Plan: </a:t>
            </a:r>
            <a:r>
              <a:rPr lang="en-US" sz="2400"/>
              <a:t> Can’t do it!</a:t>
            </a:r>
          </a:p>
        </p:txBody>
      </p:sp>
    </p:spTree>
    <p:extLst>
      <p:ext uri="{BB962C8B-B14F-4D97-AF65-F5344CB8AC3E}">
        <p14:creationId xmlns:p14="http://schemas.microsoft.com/office/powerpoint/2010/main" val="258675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6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63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E37A88E7-DBAD-8343-BE36-158F151FA76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There are many needs</a:t>
            </a:r>
          </a:p>
        </p:txBody>
      </p:sp>
      <p:sp>
        <p:nvSpPr>
          <p:cNvPr id="35842" name="Slide Number Placeholder 4">
            <a:extLst>
              <a:ext uri="{FF2B5EF4-FFF2-40B4-BE49-F238E27FC236}">
                <a16:creationId xmlns:a16="http://schemas.microsoft.com/office/drawing/2014/main" id="{D4B686C5-CF28-BC4F-9808-730715935DB1}"/>
              </a:ext>
            </a:extLst>
          </p:cNvPr>
          <p:cNvSpPr>
            <a:spLocks noGrp="1"/>
          </p:cNvSpPr>
          <p:nvPr>
            <p:ph type="sldNum" sz="quarter" idx="4294967295"/>
          </p:nvPr>
        </p:nvSpPr>
        <p:spPr bwMode="auto">
          <a:xfrm>
            <a:off x="11277600" y="6594475"/>
            <a:ext cx="914400" cy="263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473AF8B8-CA6A-6047-A251-B42F59E59898}" type="slidenum">
              <a:rPr lang="en-US" altLang="en-US" smtClean="0"/>
              <a:pPr eaLnBrk="1" hangingPunct="1"/>
              <a:t>5</a:t>
            </a:fld>
            <a:endParaRPr lang="en-US" altLang="en-US" sz="1200" i="0">
              <a:solidFill>
                <a:srgbClr val="0E2135"/>
              </a:solidFill>
            </a:endParaRPr>
          </a:p>
        </p:txBody>
      </p:sp>
      <p:sp>
        <p:nvSpPr>
          <p:cNvPr id="35843" name="Rectangle 52">
            <a:extLst>
              <a:ext uri="{FF2B5EF4-FFF2-40B4-BE49-F238E27FC236}">
                <a16:creationId xmlns:a16="http://schemas.microsoft.com/office/drawing/2014/main" id="{B65D98A3-5962-C644-A9F4-777A1364CFDA}"/>
              </a:ext>
            </a:extLst>
          </p:cNvPr>
          <p:cNvSpPr>
            <a:spLocks noGrp="1" noChangeArrowheads="1"/>
          </p:cNvSpPr>
          <p:nvPr>
            <p:ph type="body" sz="half" idx="4294967295"/>
          </p:nvPr>
        </p:nvSpPr>
        <p:spPr>
          <a:xfrm>
            <a:off x="7772400" y="1816608"/>
            <a:ext cx="4419600" cy="4617530"/>
          </a:xfrm>
        </p:spPr>
        <p:txBody>
          <a:bodyPr>
            <a:normAutofit/>
          </a:bodyPr>
          <a:lstStyle/>
          <a:p>
            <a:pPr eaLnBrk="1" hangingPunct="1"/>
            <a:r>
              <a:rPr lang="en-US" altLang="en-US" dirty="0">
                <a:ea typeface="ＭＳ Ｐゴシック" panose="020B0600070205080204" pitchFamily="34" charset="-128"/>
              </a:rPr>
              <a:t>Exchanged</a:t>
            </a:r>
          </a:p>
          <a:p>
            <a:pPr eaLnBrk="1" hangingPunct="1"/>
            <a:r>
              <a:rPr lang="en-US" altLang="en-US" dirty="0">
                <a:ea typeface="ＭＳ Ｐゴシック" panose="020B0600070205080204" pitchFamily="34" charset="-128"/>
              </a:rPr>
              <a:t>Replicated </a:t>
            </a:r>
          </a:p>
          <a:p>
            <a:pPr eaLnBrk="1" hangingPunct="1"/>
            <a:r>
              <a:rPr lang="en-US" altLang="en-US" dirty="0">
                <a:ea typeface="ＭＳ Ｐゴシック" panose="020B0600070205080204" pitchFamily="34" charset="-128"/>
              </a:rPr>
              <a:t>Migrated</a:t>
            </a:r>
          </a:p>
          <a:p>
            <a:pPr eaLnBrk="1" hangingPunct="1"/>
            <a:r>
              <a:rPr lang="en-US" altLang="en-US" dirty="0">
                <a:ea typeface="ＭＳ Ｐゴシック" panose="020B0600070205080204" pitchFamily="34" charset="-128"/>
              </a:rPr>
              <a:t>Integrated</a:t>
            </a:r>
          </a:p>
          <a:p>
            <a:pPr eaLnBrk="1" hangingPunct="1"/>
            <a:r>
              <a:rPr lang="en-US" altLang="en-US" dirty="0">
                <a:ea typeface="ＭＳ Ｐゴシック" panose="020B0600070205080204" pitchFamily="34" charset="-128"/>
              </a:rPr>
              <a:t>Adapted</a:t>
            </a:r>
          </a:p>
          <a:p>
            <a:pPr eaLnBrk="1" hangingPunct="1"/>
            <a:endParaRPr lang="en-US" altLang="en-US" dirty="0">
              <a:ea typeface="ＭＳ Ｐゴシック" panose="020B0600070205080204" pitchFamily="34" charset="-128"/>
            </a:endParaRPr>
          </a:p>
        </p:txBody>
      </p:sp>
      <p:grpSp>
        <p:nvGrpSpPr>
          <p:cNvPr id="44" name="Group 53">
            <a:extLst>
              <a:ext uri="{FF2B5EF4-FFF2-40B4-BE49-F238E27FC236}">
                <a16:creationId xmlns:a16="http://schemas.microsoft.com/office/drawing/2014/main" id="{D6A03078-594A-F84D-B8DD-1BF2C309E361}"/>
              </a:ext>
            </a:extLst>
          </p:cNvPr>
          <p:cNvGrpSpPr>
            <a:grpSpLocks/>
          </p:cNvGrpSpPr>
          <p:nvPr/>
        </p:nvGrpSpPr>
        <p:grpSpPr bwMode="auto">
          <a:xfrm>
            <a:off x="133350" y="5119688"/>
            <a:ext cx="1752600" cy="1068387"/>
            <a:chOff x="240" y="3496"/>
            <a:chExt cx="1104" cy="673"/>
          </a:xfrm>
        </p:grpSpPr>
        <p:sp>
          <p:nvSpPr>
            <p:cNvPr id="45" name="Freeform 54">
              <a:extLst>
                <a:ext uri="{FF2B5EF4-FFF2-40B4-BE49-F238E27FC236}">
                  <a16:creationId xmlns:a16="http://schemas.microsoft.com/office/drawing/2014/main" id="{12BA03E7-D354-6A4A-8908-E5775BECD12A}"/>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46" name="Oval 55">
              <a:extLst>
                <a:ext uri="{FF2B5EF4-FFF2-40B4-BE49-F238E27FC236}">
                  <a16:creationId xmlns:a16="http://schemas.microsoft.com/office/drawing/2014/main" id="{018942C3-8AAB-834C-B2DA-4957A029A006}"/>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 name="Rectangle 56">
              <a:extLst>
                <a:ext uri="{FF2B5EF4-FFF2-40B4-BE49-F238E27FC236}">
                  <a16:creationId xmlns:a16="http://schemas.microsoft.com/office/drawing/2014/main" id="{F946AE52-A131-EC4E-A344-5B421DF8BB70}"/>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 name="Rectangle 57">
              <a:extLst>
                <a:ext uri="{FF2B5EF4-FFF2-40B4-BE49-F238E27FC236}">
                  <a16:creationId xmlns:a16="http://schemas.microsoft.com/office/drawing/2014/main" id="{369D647D-8017-104F-B3F5-AE9C4028A759}"/>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 name="Rectangle 58">
              <a:extLst>
                <a:ext uri="{FF2B5EF4-FFF2-40B4-BE49-F238E27FC236}">
                  <a16:creationId xmlns:a16="http://schemas.microsoft.com/office/drawing/2014/main" id="{9BB1E31E-750C-5F45-AB06-4E7104797065}"/>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 name="Rectangle 59">
              <a:extLst>
                <a:ext uri="{FF2B5EF4-FFF2-40B4-BE49-F238E27FC236}">
                  <a16:creationId xmlns:a16="http://schemas.microsoft.com/office/drawing/2014/main" id="{2FE9AB6E-E8A8-0144-8C40-2F77178A1732}"/>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 name="Text Box 60">
              <a:extLst>
                <a:ext uri="{FF2B5EF4-FFF2-40B4-BE49-F238E27FC236}">
                  <a16:creationId xmlns:a16="http://schemas.microsoft.com/office/drawing/2014/main" id="{9BAD17B3-6A82-2845-8D1C-557C47EA6A03}"/>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52" name="Group 61">
            <a:extLst>
              <a:ext uri="{FF2B5EF4-FFF2-40B4-BE49-F238E27FC236}">
                <a16:creationId xmlns:a16="http://schemas.microsoft.com/office/drawing/2014/main" id="{820467D3-F20A-3F47-AC04-E280AE806375}"/>
              </a:ext>
            </a:extLst>
          </p:cNvPr>
          <p:cNvGrpSpPr>
            <a:grpSpLocks/>
          </p:cNvGrpSpPr>
          <p:nvPr/>
        </p:nvGrpSpPr>
        <p:grpSpPr bwMode="auto">
          <a:xfrm>
            <a:off x="2190750" y="5113338"/>
            <a:ext cx="1757363" cy="1074737"/>
            <a:chOff x="1581" y="3492"/>
            <a:chExt cx="1107" cy="677"/>
          </a:xfrm>
        </p:grpSpPr>
        <p:sp>
          <p:nvSpPr>
            <p:cNvPr id="53" name="Freeform 62">
              <a:extLst>
                <a:ext uri="{FF2B5EF4-FFF2-40B4-BE49-F238E27FC236}">
                  <a16:creationId xmlns:a16="http://schemas.microsoft.com/office/drawing/2014/main" id="{75F7376C-238E-3845-AC49-BC9C70901A16}"/>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54" name="Oval 63">
              <a:extLst>
                <a:ext uri="{FF2B5EF4-FFF2-40B4-BE49-F238E27FC236}">
                  <a16:creationId xmlns:a16="http://schemas.microsoft.com/office/drawing/2014/main" id="{B14405B9-7740-4145-9F47-7F619E1E3F4A}"/>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 name="Rectangle 64">
              <a:extLst>
                <a:ext uri="{FF2B5EF4-FFF2-40B4-BE49-F238E27FC236}">
                  <a16:creationId xmlns:a16="http://schemas.microsoft.com/office/drawing/2014/main" id="{D53FB67D-66F0-7D4E-AD52-092D10E3DB7C}"/>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 name="Rectangle 65">
              <a:extLst>
                <a:ext uri="{FF2B5EF4-FFF2-40B4-BE49-F238E27FC236}">
                  <a16:creationId xmlns:a16="http://schemas.microsoft.com/office/drawing/2014/main" id="{E37AC29F-F0FA-B24D-9E19-763466A30E97}"/>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 name="Rectangle 66">
              <a:extLst>
                <a:ext uri="{FF2B5EF4-FFF2-40B4-BE49-F238E27FC236}">
                  <a16:creationId xmlns:a16="http://schemas.microsoft.com/office/drawing/2014/main" id="{280AEA80-32EC-2A41-A85E-11ECDD32425C}"/>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 name="Freeform 67">
              <a:extLst>
                <a:ext uri="{FF2B5EF4-FFF2-40B4-BE49-F238E27FC236}">
                  <a16:creationId xmlns:a16="http://schemas.microsoft.com/office/drawing/2014/main" id="{456D3CBC-333E-BC44-BB07-518B95242891}"/>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59" name="Freeform 68">
              <a:extLst>
                <a:ext uri="{FF2B5EF4-FFF2-40B4-BE49-F238E27FC236}">
                  <a16:creationId xmlns:a16="http://schemas.microsoft.com/office/drawing/2014/main" id="{60541B79-5AAE-1045-A00C-0A2FBA9B1AD3}"/>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0" name="Line 69">
              <a:extLst>
                <a:ext uri="{FF2B5EF4-FFF2-40B4-BE49-F238E27FC236}">
                  <a16:creationId xmlns:a16="http://schemas.microsoft.com/office/drawing/2014/main" id="{99AEF2A0-2530-A247-90A5-8A609A290666}"/>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1" name="Freeform 70">
              <a:extLst>
                <a:ext uri="{FF2B5EF4-FFF2-40B4-BE49-F238E27FC236}">
                  <a16:creationId xmlns:a16="http://schemas.microsoft.com/office/drawing/2014/main" id="{830799B8-F838-7745-BC59-079159DDC9DE}"/>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2" name="Text Box 71">
              <a:extLst>
                <a:ext uri="{FF2B5EF4-FFF2-40B4-BE49-F238E27FC236}">
                  <a16:creationId xmlns:a16="http://schemas.microsoft.com/office/drawing/2014/main" id="{DA32528A-D968-4943-835E-E77E56FBC653}"/>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63" name="Text Box 72">
              <a:extLst>
                <a:ext uri="{FF2B5EF4-FFF2-40B4-BE49-F238E27FC236}">
                  <a16:creationId xmlns:a16="http://schemas.microsoft.com/office/drawing/2014/main" id="{F4246D05-DC80-D64D-9591-C2A01562DD12}"/>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64" name="Text Box 73">
              <a:extLst>
                <a:ext uri="{FF2B5EF4-FFF2-40B4-BE49-F238E27FC236}">
                  <a16:creationId xmlns:a16="http://schemas.microsoft.com/office/drawing/2014/main" id="{5E81DCEF-AF5E-C849-AD80-C408CDFDF768}"/>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65" name="Group 74">
            <a:extLst>
              <a:ext uri="{FF2B5EF4-FFF2-40B4-BE49-F238E27FC236}">
                <a16:creationId xmlns:a16="http://schemas.microsoft.com/office/drawing/2014/main" id="{49E1EDD7-816F-344C-9F39-4BB094D8752C}"/>
              </a:ext>
            </a:extLst>
          </p:cNvPr>
          <p:cNvGrpSpPr>
            <a:grpSpLocks/>
          </p:cNvGrpSpPr>
          <p:nvPr/>
        </p:nvGrpSpPr>
        <p:grpSpPr bwMode="auto">
          <a:xfrm>
            <a:off x="4248150" y="5118100"/>
            <a:ext cx="1752600" cy="1069975"/>
            <a:chOff x="3216" y="3504"/>
            <a:chExt cx="1104" cy="674"/>
          </a:xfrm>
        </p:grpSpPr>
        <p:sp>
          <p:nvSpPr>
            <p:cNvPr id="66" name="Freeform 75">
              <a:extLst>
                <a:ext uri="{FF2B5EF4-FFF2-40B4-BE49-F238E27FC236}">
                  <a16:creationId xmlns:a16="http://schemas.microsoft.com/office/drawing/2014/main" id="{CFDCABED-7B96-2642-82B1-776B9411060A}"/>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67" name="Oval 76">
              <a:extLst>
                <a:ext uri="{FF2B5EF4-FFF2-40B4-BE49-F238E27FC236}">
                  <a16:creationId xmlns:a16="http://schemas.microsoft.com/office/drawing/2014/main" id="{047FC2F1-CE29-9941-B665-EF841F4369BE}"/>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 name="Line 77">
              <a:extLst>
                <a:ext uri="{FF2B5EF4-FFF2-40B4-BE49-F238E27FC236}">
                  <a16:creationId xmlns:a16="http://schemas.microsoft.com/office/drawing/2014/main" id="{BD89FBEA-E0F1-DF45-B6EB-F3E9B86B6783}"/>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9" name="Line 78">
              <a:extLst>
                <a:ext uri="{FF2B5EF4-FFF2-40B4-BE49-F238E27FC236}">
                  <a16:creationId xmlns:a16="http://schemas.microsoft.com/office/drawing/2014/main" id="{6B2EB930-7272-B246-AF6A-4533868B4620}"/>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0" name="Oval 79">
              <a:extLst>
                <a:ext uri="{FF2B5EF4-FFF2-40B4-BE49-F238E27FC236}">
                  <a16:creationId xmlns:a16="http://schemas.microsoft.com/office/drawing/2014/main" id="{637C518D-3E7F-C846-BAF5-AAFE18C91080}"/>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1" name="Oval 80">
              <a:extLst>
                <a:ext uri="{FF2B5EF4-FFF2-40B4-BE49-F238E27FC236}">
                  <a16:creationId xmlns:a16="http://schemas.microsoft.com/office/drawing/2014/main" id="{8221138D-07AE-7F44-86A7-D3E8743E2860}"/>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2" name="Oval 81">
              <a:extLst>
                <a:ext uri="{FF2B5EF4-FFF2-40B4-BE49-F238E27FC236}">
                  <a16:creationId xmlns:a16="http://schemas.microsoft.com/office/drawing/2014/main" id="{E678E6D5-8481-BE4C-BABE-1E6AD9D3ED96}"/>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 name="Oval 82">
              <a:extLst>
                <a:ext uri="{FF2B5EF4-FFF2-40B4-BE49-F238E27FC236}">
                  <a16:creationId xmlns:a16="http://schemas.microsoft.com/office/drawing/2014/main" id="{0EE47FB3-259F-044C-87D2-F9644B9D69FB}"/>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 name="Text Box 83">
              <a:extLst>
                <a:ext uri="{FF2B5EF4-FFF2-40B4-BE49-F238E27FC236}">
                  <a16:creationId xmlns:a16="http://schemas.microsoft.com/office/drawing/2014/main" id="{638AEC5B-0019-C447-9C64-9817815989C8}"/>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75" name="Text Box 84">
              <a:extLst>
                <a:ext uri="{FF2B5EF4-FFF2-40B4-BE49-F238E27FC236}">
                  <a16:creationId xmlns:a16="http://schemas.microsoft.com/office/drawing/2014/main" id="{D6A07CDB-F332-7D40-83F1-A19D4EA63E5B}"/>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76" name="Line 85">
              <a:extLst>
                <a:ext uri="{FF2B5EF4-FFF2-40B4-BE49-F238E27FC236}">
                  <a16:creationId xmlns:a16="http://schemas.microsoft.com/office/drawing/2014/main" id="{64A88525-37DC-A345-8105-A55407BA239F}"/>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7" name="Oval 86">
              <a:extLst>
                <a:ext uri="{FF2B5EF4-FFF2-40B4-BE49-F238E27FC236}">
                  <a16:creationId xmlns:a16="http://schemas.microsoft.com/office/drawing/2014/main" id="{2319FC9C-08B8-6642-B824-1A1CFF9E5711}"/>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8" name="Line 87">
              <a:extLst>
                <a:ext uri="{FF2B5EF4-FFF2-40B4-BE49-F238E27FC236}">
                  <a16:creationId xmlns:a16="http://schemas.microsoft.com/office/drawing/2014/main" id="{9EA6BFAD-C82A-3D40-9033-DB5F62B124DE}"/>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9" name="Text Box 88">
              <a:extLst>
                <a:ext uri="{FF2B5EF4-FFF2-40B4-BE49-F238E27FC236}">
                  <a16:creationId xmlns:a16="http://schemas.microsoft.com/office/drawing/2014/main" id="{8F7F8CCA-EBA2-104F-ADF2-8F15ED7A0FD9}"/>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80" name="Text Box 89">
            <a:extLst>
              <a:ext uri="{FF2B5EF4-FFF2-40B4-BE49-F238E27FC236}">
                <a16:creationId xmlns:a16="http://schemas.microsoft.com/office/drawing/2014/main" id="{E114A4B8-537E-7841-9CD2-B3B204F3E3D2}"/>
              </a:ext>
            </a:extLst>
          </p:cNvPr>
          <p:cNvSpPr txBox="1">
            <a:spLocks noChangeArrowheads="1"/>
          </p:cNvSpPr>
          <p:nvPr/>
        </p:nvSpPr>
        <p:spPr bwMode="auto">
          <a:xfrm>
            <a:off x="361950" y="6111875"/>
            <a:ext cx="1339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81" name="Text Box 90">
            <a:extLst>
              <a:ext uri="{FF2B5EF4-FFF2-40B4-BE49-F238E27FC236}">
                <a16:creationId xmlns:a16="http://schemas.microsoft.com/office/drawing/2014/main" id="{3F0723C1-24C9-804F-A1A0-C540A70FAC13}"/>
              </a:ext>
            </a:extLst>
          </p:cNvPr>
          <p:cNvSpPr txBox="1">
            <a:spLocks noChangeArrowheads="1"/>
          </p:cNvSpPr>
          <p:nvPr/>
        </p:nvSpPr>
        <p:spPr bwMode="auto">
          <a:xfrm>
            <a:off x="2628900" y="61483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82" name="Text Box 91">
            <a:extLst>
              <a:ext uri="{FF2B5EF4-FFF2-40B4-BE49-F238E27FC236}">
                <a16:creationId xmlns:a16="http://schemas.microsoft.com/office/drawing/2014/main" id="{A7C0798B-059E-F749-B36B-1A9486E132BB}"/>
              </a:ext>
            </a:extLst>
          </p:cNvPr>
          <p:cNvSpPr txBox="1">
            <a:spLocks noChangeArrowheads="1"/>
          </p:cNvSpPr>
          <p:nvPr/>
        </p:nvSpPr>
        <p:spPr bwMode="auto">
          <a:xfrm>
            <a:off x="4572000" y="6126163"/>
            <a:ext cx="1200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Tree>
    <p:extLst>
      <p:ext uri="{BB962C8B-B14F-4D97-AF65-F5344CB8AC3E}">
        <p14:creationId xmlns:p14="http://schemas.microsoft.com/office/powerpoint/2010/main" val="41063704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p:txBody>
          <a:bodyPr/>
          <a:lstStyle/>
          <a:p>
            <a:r>
              <a:rPr lang="en-US"/>
              <a:t>Local-as-View: Example 1</a:t>
            </a:r>
          </a:p>
        </p:txBody>
      </p:sp>
      <p:sp>
        <p:nvSpPr>
          <p:cNvPr id="23555" name="Rectangle 5"/>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Source Views:</a:t>
            </a:r>
          </a:p>
          <a:p>
            <a:pPr marL="342900" indent="-342900">
              <a:spcBef>
                <a:spcPct val="20000"/>
              </a:spcBef>
              <a:buClr>
                <a:srgbClr val="969696"/>
              </a:buClr>
            </a:pPr>
            <a:r>
              <a:rPr kumimoji="1" lang="en-US" b="1">
                <a:solidFill>
                  <a:srgbClr val="008000"/>
                </a:solidFill>
                <a:latin typeface="Courier New" pitchFamily="49" charset="0"/>
                <a:cs typeface="Courier New" pitchFamily="49" charset="0"/>
              </a:rPr>
              <a:t>Create Source</a:t>
            </a:r>
            <a:r>
              <a:rPr kumimoji="1" lang="en-US" b="1">
                <a:solidFill>
                  <a:srgbClr val="292929"/>
                </a:solidFill>
                <a:latin typeface="Courier New" pitchFamily="49" charset="0"/>
                <a:cs typeface="Courier New" pitchFamily="49" charset="0"/>
              </a:rPr>
              <a:t> S1 AS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S1</a:t>
            </a:r>
            <a:r>
              <a:rPr kumimoji="1" lang="en-US" b="1">
                <a:solidFill>
                  <a:srgbClr val="CC3300"/>
                </a:solidFill>
                <a:latin typeface="Courier New" pitchFamily="49" charset="0"/>
                <a:cs typeface="Courier New" pitchFamily="49" charset="0"/>
              </a:rPr>
              <a:t>(title, dir, year, genre)]</a:t>
            </a:r>
            <a:endParaRPr kumimoji="1" lang="en-US" b="1">
              <a:solidFill>
                <a:srgbClr val="292929"/>
              </a:solidFill>
              <a:latin typeface="Courier New" pitchFamily="49" charset="0"/>
              <a:cs typeface="Courier New" pitchFamily="49" charset="0"/>
            </a:endParaRP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 FROM Movie</a:t>
            </a:r>
          </a:p>
          <a:p>
            <a:pPr marL="342900" indent="-342900">
              <a:spcBef>
                <a:spcPct val="20000"/>
              </a:spcBef>
              <a:buClr>
                <a:srgbClr val="969696"/>
              </a:buClr>
            </a:pPr>
            <a:r>
              <a:rPr kumimoji="1" lang="en-US" b="1">
                <a:solidFill>
                  <a:srgbClr val="008000"/>
                </a:solidFill>
                <a:latin typeface="Courier New" pitchFamily="49" charset="0"/>
                <a:cs typeface="Courier New" pitchFamily="49" charset="0"/>
              </a:rPr>
              <a:t>Create Source</a:t>
            </a:r>
            <a:r>
              <a:rPr kumimoji="1" lang="en-US" b="1">
                <a:solidFill>
                  <a:srgbClr val="292929"/>
                </a:solidFill>
                <a:latin typeface="Courier New" pitchFamily="49" charset="0"/>
                <a:cs typeface="Courier New" pitchFamily="49" charset="0"/>
              </a:rPr>
              <a:t> S3 AS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S3</a:t>
            </a:r>
            <a:r>
              <a:rPr kumimoji="1" lang="en-US" b="1">
                <a:solidFill>
                  <a:srgbClr val="CC3300"/>
                </a:solidFill>
                <a:latin typeface="Courier New" pitchFamily="49" charset="0"/>
                <a:cs typeface="Courier New" pitchFamily="49" charset="0"/>
              </a:rPr>
              <a:t>(title, dir)]</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title, dir FROM Movie</a:t>
            </a:r>
          </a:p>
          <a:p>
            <a:pPr marL="342900" indent="-342900">
              <a:spcBef>
                <a:spcPct val="20000"/>
              </a:spcBef>
              <a:buClr>
                <a:srgbClr val="969696"/>
              </a:buClr>
            </a:pPr>
            <a:r>
              <a:rPr kumimoji="1" lang="en-US" b="1">
                <a:solidFill>
                  <a:srgbClr val="008000"/>
                </a:solidFill>
                <a:latin typeface="Courier New" pitchFamily="49" charset="0"/>
                <a:cs typeface="Courier New" pitchFamily="49" charset="0"/>
              </a:rPr>
              <a:t>Create Source</a:t>
            </a:r>
            <a:r>
              <a:rPr kumimoji="1" lang="en-US" b="1">
                <a:solidFill>
                  <a:srgbClr val="292929"/>
                </a:solidFill>
                <a:latin typeface="Courier New" pitchFamily="49" charset="0"/>
                <a:cs typeface="Courier New" pitchFamily="49" charset="0"/>
              </a:rPr>
              <a:t> S5 AS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S5</a:t>
            </a:r>
            <a:r>
              <a:rPr kumimoji="1" lang="en-US" b="1">
                <a:solidFill>
                  <a:srgbClr val="CC3300"/>
                </a:solidFill>
                <a:latin typeface="Courier New" pitchFamily="49" charset="0"/>
                <a:cs typeface="Courier New" pitchFamily="49" charset="0"/>
              </a:rPr>
              <a:t>(title, dir, year)]</a:t>
            </a:r>
            <a:endParaRPr kumimoji="1" lang="en-US" b="1">
              <a:solidFill>
                <a:srgbClr val="292929"/>
              </a:solidFill>
              <a:latin typeface="Courier New" pitchFamily="49" charset="0"/>
              <a:cs typeface="Courier New" pitchFamily="49" charset="0"/>
            </a:endParaRP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title, dir, year</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Movie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WHERE year &gt; 1960 AND genre=‘Comedy’</a:t>
            </a:r>
          </a:p>
        </p:txBody>
      </p:sp>
    </p:spTree>
    <p:extLst>
      <p:ext uri="{BB962C8B-B14F-4D97-AF65-F5344CB8AC3E}">
        <p14:creationId xmlns:p14="http://schemas.microsoft.com/office/powerpoint/2010/main" val="523521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Local-as-View: Example 2</a:t>
            </a:r>
          </a:p>
        </p:txBody>
      </p:sp>
      <p:sp>
        <p:nvSpPr>
          <p:cNvPr id="24579" name="Rectangle 3"/>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Source Views: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Source S4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S4</a:t>
            </a:r>
            <a:r>
              <a:rPr kumimoji="1" lang="en-US" b="1">
                <a:solidFill>
                  <a:srgbClr val="CC3300"/>
                </a:solidFill>
                <a:latin typeface="Courier New" pitchFamily="49" charset="0"/>
                <a:cs typeface="Courier New" pitchFamily="49" charset="0"/>
              </a:rPr>
              <a:t>(cinema, 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cinema, 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Movie M, Schedule 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WHERE M.title=S.title</a:t>
            </a:r>
            <a:endParaRPr kumimoji="1" lang="en-US" b="1">
              <a:solidFill>
                <a:srgbClr val="FF0000"/>
              </a:solidFill>
              <a:latin typeface="Courier New" pitchFamily="49" charset="0"/>
              <a:cs typeface="Courier New" pitchFamily="49" charset="0"/>
            </a:endParaRPr>
          </a:p>
          <a:p>
            <a:pPr marL="342900" indent="-342900">
              <a:spcBef>
                <a:spcPct val="20000"/>
              </a:spcBef>
              <a:buClr>
                <a:srgbClr val="969696"/>
              </a:buClr>
            </a:pPr>
            <a:endParaRPr kumimoji="1" lang="en-US" sz="2400">
              <a:solidFill>
                <a:srgbClr val="292929"/>
              </a:solidFill>
            </a:endParaRPr>
          </a:p>
          <a:p>
            <a:pPr marL="342900" indent="-342900">
              <a:spcBef>
                <a:spcPct val="20000"/>
              </a:spcBef>
              <a:buClr>
                <a:srgbClr val="969696"/>
              </a:buClr>
            </a:pPr>
            <a:r>
              <a:rPr kumimoji="1" lang="en-US" sz="2000" b="1" i="1">
                <a:solidFill>
                  <a:srgbClr val="CC3300"/>
                </a:solidFill>
              </a:rPr>
              <a:t>Now if we want to find </a:t>
            </a:r>
            <a:br>
              <a:rPr kumimoji="1" lang="en-US" sz="2000" b="1" i="1">
                <a:solidFill>
                  <a:srgbClr val="CC3300"/>
                </a:solidFill>
              </a:rPr>
            </a:br>
            <a:r>
              <a:rPr kumimoji="1" lang="en-US" sz="2000" b="1" i="1">
                <a:solidFill>
                  <a:srgbClr val="CC3300"/>
                </a:solidFill>
              </a:rPr>
              <a:t>which cinemas are playing comedies, there is hope!</a:t>
            </a:r>
          </a:p>
        </p:txBody>
      </p:sp>
    </p:spTree>
    <p:extLst>
      <p:ext uri="{BB962C8B-B14F-4D97-AF65-F5344CB8AC3E}">
        <p14:creationId xmlns:p14="http://schemas.microsoft.com/office/powerpoint/2010/main" val="102036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Very flexible. You have the power of the entire query language to define the contents of the source.</a:t>
            </a:r>
          </a:p>
          <a:p>
            <a:pPr marL="342900" indent="-342900">
              <a:spcBef>
                <a:spcPct val="20000"/>
              </a:spcBef>
              <a:buClr>
                <a:srgbClr val="969696"/>
              </a:buClr>
              <a:buFontTx/>
              <a:buChar char="•"/>
            </a:pPr>
            <a:r>
              <a:rPr kumimoji="1" lang="en-US" sz="2400">
                <a:solidFill>
                  <a:srgbClr val="292929"/>
                </a:solidFill>
              </a:rPr>
              <a:t>Hence, can easily distinguish between contents of closely related sources.</a:t>
            </a:r>
          </a:p>
          <a:p>
            <a:pPr marL="342900" indent="-342900">
              <a:spcBef>
                <a:spcPct val="20000"/>
              </a:spcBef>
              <a:buClr>
                <a:srgbClr val="969696"/>
              </a:buClr>
              <a:buFontTx/>
              <a:buChar char="•"/>
            </a:pPr>
            <a:r>
              <a:rPr kumimoji="1" lang="en-US" sz="2400">
                <a:solidFill>
                  <a:srgbClr val="292929"/>
                </a:solidFill>
              </a:rPr>
              <a:t>Adding sources is easy: they’re independent of each other.</a:t>
            </a:r>
          </a:p>
          <a:p>
            <a:pPr marL="342900" indent="-342900">
              <a:spcBef>
                <a:spcPct val="20000"/>
              </a:spcBef>
              <a:buClr>
                <a:srgbClr val="969696"/>
              </a:buClr>
              <a:buFontTx/>
              <a:buChar char="•"/>
            </a:pPr>
            <a:r>
              <a:rPr kumimoji="1" lang="en-US" sz="2400">
                <a:solidFill>
                  <a:srgbClr val="292929"/>
                </a:solidFill>
              </a:rPr>
              <a:t>Query reformulation: </a:t>
            </a:r>
            <a:r>
              <a:rPr kumimoji="1" lang="en-US" sz="2400" i="1">
                <a:solidFill>
                  <a:srgbClr val="292929"/>
                </a:solidFill>
              </a:rPr>
              <a:t>answering queries using views!</a:t>
            </a:r>
          </a:p>
        </p:txBody>
      </p:sp>
      <p:sp>
        <p:nvSpPr>
          <p:cNvPr id="25603" name="Rectangle 2"/>
          <p:cNvSpPr>
            <a:spLocks noGrp="1" noChangeArrowheads="1"/>
          </p:cNvSpPr>
          <p:nvPr>
            <p:ph type="title"/>
          </p:nvPr>
        </p:nvSpPr>
        <p:spPr/>
        <p:txBody>
          <a:bodyPr/>
          <a:lstStyle/>
          <a:p>
            <a:r>
              <a:rPr lang="en-US"/>
              <a:t>Local-as-View Summary</a:t>
            </a:r>
          </a:p>
        </p:txBody>
      </p:sp>
    </p:spTree>
    <p:extLst>
      <p:ext uri="{BB962C8B-B14F-4D97-AF65-F5344CB8AC3E}">
        <p14:creationId xmlns:p14="http://schemas.microsoft.com/office/powerpoint/2010/main" val="145019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lstStyle/>
          <a:p>
            <a:r>
              <a:rPr lang="en-US"/>
              <a:t>The General Problem</a:t>
            </a:r>
          </a:p>
        </p:txBody>
      </p:sp>
      <p:sp>
        <p:nvSpPr>
          <p:cNvPr id="26627" name="Rectangle 5"/>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Given a set of views V1,…,Vn, and a query Q, can we answer Q using only the answers to V1,…,Vn?</a:t>
            </a:r>
          </a:p>
          <a:p>
            <a:pPr marL="342900" indent="-342900">
              <a:spcBef>
                <a:spcPct val="20000"/>
              </a:spcBef>
              <a:buClr>
                <a:srgbClr val="969696"/>
              </a:buClr>
              <a:buFontTx/>
              <a:buChar char="•"/>
            </a:pPr>
            <a:r>
              <a:rPr kumimoji="1" lang="en-US" sz="2400">
                <a:solidFill>
                  <a:srgbClr val="CC3300"/>
                </a:solidFill>
              </a:rPr>
              <a:t>Many, many papers </a:t>
            </a:r>
            <a:r>
              <a:rPr kumimoji="1" lang="en-US" sz="2400">
                <a:solidFill>
                  <a:srgbClr val="292929"/>
                </a:solidFill>
              </a:rPr>
              <a:t>on this problem</a:t>
            </a:r>
          </a:p>
          <a:p>
            <a:pPr marL="342900" indent="-342900">
              <a:spcBef>
                <a:spcPct val="20000"/>
              </a:spcBef>
              <a:buClr>
                <a:srgbClr val="969696"/>
              </a:buClr>
              <a:buFontTx/>
              <a:buChar char="•"/>
            </a:pPr>
            <a:r>
              <a:rPr kumimoji="1" lang="en-US" sz="2400">
                <a:solidFill>
                  <a:srgbClr val="292929"/>
                </a:solidFill>
              </a:rPr>
              <a:t>The best performing algorithm:</a:t>
            </a:r>
            <a:br>
              <a:rPr kumimoji="1" lang="en-US" sz="2400">
                <a:solidFill>
                  <a:srgbClr val="292929"/>
                </a:solidFill>
              </a:rPr>
            </a:br>
            <a:r>
              <a:rPr kumimoji="1" lang="en-US" sz="2400">
                <a:solidFill>
                  <a:srgbClr val="292929"/>
                </a:solidFill>
              </a:rPr>
              <a:t>	The </a:t>
            </a:r>
            <a:r>
              <a:rPr kumimoji="1" lang="en-US" sz="2400" b="1">
                <a:solidFill>
                  <a:srgbClr val="292929"/>
                </a:solidFill>
              </a:rPr>
              <a:t>MiniCon </a:t>
            </a:r>
            <a:r>
              <a:rPr kumimoji="1" lang="en-US" sz="2400">
                <a:solidFill>
                  <a:srgbClr val="292929"/>
                </a:solidFill>
              </a:rPr>
              <a:t>Algorithm </a:t>
            </a:r>
            <a:br>
              <a:rPr kumimoji="1" lang="en-US" sz="2400">
                <a:solidFill>
                  <a:srgbClr val="292929"/>
                </a:solidFill>
              </a:rPr>
            </a:br>
            <a:r>
              <a:rPr kumimoji="1" lang="en-US" sz="2400">
                <a:solidFill>
                  <a:srgbClr val="292929"/>
                </a:solidFill>
              </a:rPr>
              <a:t>		(Pottinger &amp; Halevy, VLDB 2000)</a:t>
            </a:r>
          </a:p>
        </p:txBody>
      </p:sp>
    </p:spTree>
    <p:extLst>
      <p:ext uri="{BB962C8B-B14F-4D97-AF65-F5344CB8AC3E}">
        <p14:creationId xmlns:p14="http://schemas.microsoft.com/office/powerpoint/2010/main" val="2519097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Local Completeness Information</a:t>
            </a:r>
          </a:p>
        </p:txBody>
      </p:sp>
      <p:sp>
        <p:nvSpPr>
          <p:cNvPr id="27651" name="Rectangle 4"/>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If sources are incomplete, we need to look at each one of them.</a:t>
            </a:r>
          </a:p>
          <a:p>
            <a:pPr marL="342900" indent="-342900">
              <a:spcBef>
                <a:spcPct val="20000"/>
              </a:spcBef>
              <a:buClr>
                <a:srgbClr val="969696"/>
              </a:buClr>
              <a:buFontTx/>
              <a:buChar char="•"/>
            </a:pPr>
            <a:r>
              <a:rPr kumimoji="1" lang="en-US" sz="2400">
                <a:solidFill>
                  <a:srgbClr val="292929"/>
                </a:solidFill>
              </a:rPr>
              <a:t>Often, sources are </a:t>
            </a:r>
            <a:r>
              <a:rPr kumimoji="1" lang="en-US" sz="2400" i="1">
                <a:solidFill>
                  <a:srgbClr val="CC3300"/>
                </a:solidFill>
              </a:rPr>
              <a:t>locally complete</a:t>
            </a:r>
            <a:r>
              <a:rPr kumimoji="1" lang="en-US" sz="2400" i="1">
                <a:solidFill>
                  <a:srgbClr val="292929"/>
                </a:solidFill>
              </a:rPr>
              <a:t>.</a:t>
            </a:r>
            <a:endParaRPr kumimoji="1" lang="en-US" sz="2400">
              <a:solidFill>
                <a:srgbClr val="292929"/>
              </a:solidFill>
            </a:endParaRPr>
          </a:p>
          <a:p>
            <a:pPr marL="342900" indent="-342900">
              <a:spcBef>
                <a:spcPct val="20000"/>
              </a:spcBef>
              <a:buClr>
                <a:srgbClr val="969696"/>
              </a:buClr>
              <a:buFontTx/>
              <a:buChar char="•"/>
            </a:pPr>
            <a:r>
              <a:rPr kumimoji="1" lang="en-US" sz="2400">
                <a:solidFill>
                  <a:srgbClr val="006600"/>
                </a:solidFill>
              </a:rPr>
              <a:t>Movie</a:t>
            </a:r>
            <a:r>
              <a:rPr kumimoji="1" lang="en-US" sz="2400">
                <a:solidFill>
                  <a:srgbClr val="CC3300"/>
                </a:solidFill>
              </a:rPr>
              <a:t>(title, director, year)</a:t>
            </a:r>
            <a:r>
              <a:rPr kumimoji="1" lang="en-US" sz="2400">
                <a:solidFill>
                  <a:srgbClr val="292929"/>
                </a:solidFill>
              </a:rPr>
              <a:t> complete for years after 1960, or for American directors.</a:t>
            </a:r>
          </a:p>
          <a:p>
            <a:pPr marL="342900" indent="-342900">
              <a:spcBef>
                <a:spcPct val="20000"/>
              </a:spcBef>
              <a:buClr>
                <a:srgbClr val="969696"/>
              </a:buClr>
              <a:buFontTx/>
              <a:buChar char="•"/>
            </a:pPr>
            <a:r>
              <a:rPr kumimoji="1" lang="en-US" sz="2400">
                <a:solidFill>
                  <a:srgbClr val="CC3300"/>
                </a:solidFill>
              </a:rPr>
              <a:t>Question: </a:t>
            </a:r>
            <a:r>
              <a:rPr kumimoji="1" lang="en-US" sz="2400">
                <a:solidFill>
                  <a:srgbClr val="292929"/>
                </a:solidFill>
              </a:rPr>
              <a:t>given a set of local completeness statements, is a query Q’ a complete answer to Q?</a:t>
            </a:r>
          </a:p>
        </p:txBody>
      </p:sp>
    </p:spTree>
    <p:extLst>
      <p:ext uri="{BB962C8B-B14F-4D97-AF65-F5344CB8AC3E}">
        <p14:creationId xmlns:p14="http://schemas.microsoft.com/office/powerpoint/2010/main" val="806867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2209800" y="1447800"/>
            <a:ext cx="7772400" cy="5105400"/>
          </a:xfrm>
        </p:spPr>
        <p:txBody>
          <a:bodyPr/>
          <a:lstStyle/>
          <a:p>
            <a:r>
              <a:rPr lang="en-US">
                <a:solidFill>
                  <a:srgbClr val="006600"/>
                </a:solidFill>
              </a:rPr>
              <a:t>Movie</a:t>
            </a:r>
            <a:r>
              <a:rPr lang="en-US">
                <a:solidFill>
                  <a:srgbClr val="CC3300"/>
                </a:solidFill>
              </a:rPr>
              <a:t>(title, director, year)</a:t>
            </a:r>
            <a:endParaRPr lang="en-US"/>
          </a:p>
          <a:p>
            <a:pPr lvl="1"/>
            <a:r>
              <a:rPr lang="en-US"/>
              <a:t>complete after 1960</a:t>
            </a:r>
          </a:p>
          <a:p>
            <a:r>
              <a:rPr lang="en-US">
                <a:solidFill>
                  <a:srgbClr val="006600"/>
                </a:solidFill>
              </a:rPr>
              <a:t>Show</a:t>
            </a:r>
            <a:r>
              <a:rPr lang="en-US">
                <a:solidFill>
                  <a:srgbClr val="CC3300"/>
                </a:solidFill>
              </a:rPr>
              <a:t>(title, theater, city, hour)</a:t>
            </a:r>
          </a:p>
          <a:p>
            <a:r>
              <a:rPr lang="en-US"/>
              <a:t>Query: find movies (and directors) playing in Seattle:</a:t>
            </a:r>
          </a:p>
          <a:p>
            <a:pPr lvl="1">
              <a:buFontTx/>
              <a:buNone/>
            </a:pPr>
            <a:r>
              <a:rPr lang="en-US" b="1">
                <a:latin typeface="Courier New" pitchFamily="49" charset="0"/>
                <a:cs typeface="Courier New" pitchFamily="49" charset="0"/>
              </a:rPr>
              <a:t>   </a:t>
            </a:r>
            <a:r>
              <a:rPr lang="en-US" b="1">
                <a:solidFill>
                  <a:schemeClr val="accent2"/>
                </a:solidFill>
                <a:latin typeface="Courier New" pitchFamily="49" charset="0"/>
                <a:cs typeface="Courier New" pitchFamily="49" charset="0"/>
              </a:rPr>
              <a:t>SELECT M.title, M.director</a:t>
            </a:r>
          </a:p>
          <a:p>
            <a:pPr lvl="1">
              <a:buFontTx/>
              <a:buNone/>
            </a:pPr>
            <a:r>
              <a:rPr lang="en-US" b="1">
                <a:solidFill>
                  <a:schemeClr val="accent2"/>
                </a:solidFill>
                <a:latin typeface="Courier New" pitchFamily="49" charset="0"/>
                <a:cs typeface="Courier New" pitchFamily="49" charset="0"/>
              </a:rPr>
              <a:t>   FROM   Movie M, Show S</a:t>
            </a:r>
          </a:p>
          <a:p>
            <a:pPr lvl="1">
              <a:buFontTx/>
              <a:buNone/>
            </a:pPr>
            <a:r>
              <a:rPr lang="en-US" b="1">
                <a:solidFill>
                  <a:schemeClr val="accent2"/>
                </a:solidFill>
                <a:latin typeface="Courier New" pitchFamily="49" charset="0"/>
                <a:cs typeface="Courier New" pitchFamily="49" charset="0"/>
              </a:rPr>
              <a:t>   WHERE  M.title=S.title</a:t>
            </a:r>
          </a:p>
          <a:p>
            <a:pPr lvl="1">
              <a:buFontTx/>
              <a:buNone/>
            </a:pPr>
            <a:r>
              <a:rPr lang="en-US" b="1">
                <a:solidFill>
                  <a:schemeClr val="accent2"/>
                </a:solidFill>
                <a:latin typeface="Courier New" pitchFamily="49" charset="0"/>
                <a:cs typeface="Courier New" pitchFamily="49" charset="0"/>
              </a:rPr>
              <a:t>   AND    city=‘Seattle’</a:t>
            </a:r>
          </a:p>
          <a:p>
            <a:r>
              <a:rPr lang="en-US" b="1">
                <a:solidFill>
                  <a:srgbClr val="CC3300"/>
                </a:solidFill>
              </a:rPr>
              <a:t>Complete or not?</a:t>
            </a:r>
          </a:p>
        </p:txBody>
      </p:sp>
      <p:sp>
        <p:nvSpPr>
          <p:cNvPr id="28675" name="Rectangle 4"/>
          <p:cNvSpPr>
            <a:spLocks noGrp="1" noChangeArrowheads="1"/>
          </p:cNvSpPr>
          <p:nvPr>
            <p:ph type="title"/>
          </p:nvPr>
        </p:nvSpPr>
        <p:spPr/>
        <p:txBody>
          <a:bodyPr/>
          <a:lstStyle/>
          <a:p>
            <a:r>
              <a:rPr lang="en-US"/>
              <a:t>Example</a:t>
            </a:r>
          </a:p>
        </p:txBody>
      </p:sp>
    </p:spTree>
    <p:extLst>
      <p:ext uri="{BB962C8B-B14F-4D97-AF65-F5344CB8AC3E}">
        <p14:creationId xmlns:p14="http://schemas.microsoft.com/office/powerpoint/2010/main" val="14197565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2209800" y="1676400"/>
            <a:ext cx="8153400" cy="4876800"/>
          </a:xfrm>
        </p:spPr>
        <p:txBody>
          <a:bodyPr/>
          <a:lstStyle/>
          <a:p>
            <a:r>
              <a:rPr lang="en-US">
                <a:solidFill>
                  <a:srgbClr val="006600"/>
                </a:solidFill>
              </a:rPr>
              <a:t>Movie</a:t>
            </a:r>
            <a:r>
              <a:rPr lang="en-US">
                <a:solidFill>
                  <a:srgbClr val="CC3300"/>
                </a:solidFill>
              </a:rPr>
              <a:t>(title, director, year), </a:t>
            </a:r>
            <a:r>
              <a:rPr lang="en-US">
                <a:solidFill>
                  <a:srgbClr val="006600"/>
                </a:solidFill>
              </a:rPr>
              <a:t>Oscar</a:t>
            </a:r>
            <a:r>
              <a:rPr lang="en-US">
                <a:solidFill>
                  <a:srgbClr val="CC3300"/>
                </a:solidFill>
              </a:rPr>
              <a:t>(title, year)</a:t>
            </a:r>
          </a:p>
          <a:p>
            <a:r>
              <a:rPr lang="en-US"/>
              <a:t>Query: find directors whose movies won Oscars after 1965:</a:t>
            </a:r>
          </a:p>
          <a:p>
            <a:pPr lvl="1">
              <a:buFontTx/>
              <a:buNone/>
            </a:pPr>
            <a:r>
              <a:rPr lang="en-US" b="1">
                <a:latin typeface="Courier New" pitchFamily="49" charset="0"/>
                <a:cs typeface="Courier New" pitchFamily="49" charset="0"/>
              </a:rPr>
              <a:t>   </a:t>
            </a:r>
            <a:r>
              <a:rPr lang="en-US" b="1">
                <a:solidFill>
                  <a:schemeClr val="accent2"/>
                </a:solidFill>
                <a:latin typeface="Courier New" pitchFamily="49" charset="0"/>
                <a:cs typeface="Courier New" pitchFamily="49" charset="0"/>
              </a:rPr>
              <a:t>SELECT M.director</a:t>
            </a:r>
          </a:p>
          <a:p>
            <a:pPr lvl="1">
              <a:buFontTx/>
              <a:buNone/>
            </a:pPr>
            <a:r>
              <a:rPr lang="en-US" b="1">
                <a:solidFill>
                  <a:schemeClr val="accent2"/>
                </a:solidFill>
                <a:latin typeface="Courier New" pitchFamily="49" charset="0"/>
                <a:cs typeface="Courier New" pitchFamily="49" charset="0"/>
              </a:rPr>
              <a:t>   FROM Movie M, Oscar O</a:t>
            </a:r>
          </a:p>
          <a:p>
            <a:pPr lvl="1">
              <a:buFontTx/>
              <a:buNone/>
            </a:pPr>
            <a:r>
              <a:rPr lang="en-US" b="1">
                <a:solidFill>
                  <a:schemeClr val="accent2"/>
                </a:solidFill>
                <a:latin typeface="Courier New" pitchFamily="49" charset="0"/>
                <a:cs typeface="Courier New" pitchFamily="49" charset="0"/>
              </a:rPr>
              <a:t>   WHERE M.title=O.title </a:t>
            </a:r>
          </a:p>
          <a:p>
            <a:pPr lvl="1">
              <a:buFontTx/>
              <a:buNone/>
            </a:pPr>
            <a:r>
              <a:rPr lang="en-US" b="1">
                <a:solidFill>
                  <a:schemeClr val="accent2"/>
                </a:solidFill>
                <a:latin typeface="Courier New" pitchFamily="49" charset="0"/>
                <a:cs typeface="Courier New" pitchFamily="49" charset="0"/>
              </a:rPr>
              <a:t>   AND M.year=O.year</a:t>
            </a:r>
          </a:p>
          <a:p>
            <a:pPr lvl="1">
              <a:buFontTx/>
              <a:buNone/>
            </a:pPr>
            <a:r>
              <a:rPr lang="en-US" b="1">
                <a:solidFill>
                  <a:schemeClr val="accent2"/>
                </a:solidFill>
                <a:latin typeface="Courier New" pitchFamily="49" charset="0"/>
                <a:cs typeface="Courier New" pitchFamily="49" charset="0"/>
              </a:rPr>
              <a:t>   AND O.year &gt; 1965</a:t>
            </a:r>
            <a:endParaRPr lang="en-US" b="1">
              <a:latin typeface="Courier New" pitchFamily="49" charset="0"/>
              <a:cs typeface="Courier New" pitchFamily="49" charset="0"/>
            </a:endParaRPr>
          </a:p>
          <a:p>
            <a:r>
              <a:rPr lang="en-US" b="1">
                <a:solidFill>
                  <a:srgbClr val="CC3300"/>
                </a:solidFill>
              </a:rPr>
              <a:t>Complete or not?</a:t>
            </a:r>
          </a:p>
        </p:txBody>
      </p:sp>
      <p:sp>
        <p:nvSpPr>
          <p:cNvPr id="29699" name="Rectangle 4"/>
          <p:cNvSpPr>
            <a:spLocks noGrp="1" noChangeArrowheads="1"/>
          </p:cNvSpPr>
          <p:nvPr>
            <p:ph type="title"/>
          </p:nvPr>
        </p:nvSpPr>
        <p:spPr/>
        <p:txBody>
          <a:bodyPr/>
          <a:lstStyle/>
          <a:p>
            <a:r>
              <a:rPr lang="en-US"/>
              <a:t>Example #2</a:t>
            </a:r>
          </a:p>
        </p:txBody>
      </p:sp>
    </p:spTree>
    <p:extLst>
      <p:ext uri="{BB962C8B-B14F-4D97-AF65-F5344CB8AC3E}">
        <p14:creationId xmlns:p14="http://schemas.microsoft.com/office/powerpoint/2010/main" val="3254763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A8F369D-0330-3F43-A431-2F5B42B165D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Data in different forms</a:t>
            </a:r>
          </a:p>
        </p:txBody>
      </p:sp>
      <p:sp>
        <p:nvSpPr>
          <p:cNvPr id="36865" name="Slide Number Placeholder 3">
            <a:extLst>
              <a:ext uri="{FF2B5EF4-FFF2-40B4-BE49-F238E27FC236}">
                <a16:creationId xmlns:a16="http://schemas.microsoft.com/office/drawing/2014/main" id="{6817F39F-DD25-494F-9171-17F6EB9ACBDA}"/>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6</a:t>
            </a:fld>
            <a:endParaRPr lang="en-US" altLang="en-US" sz="1200" i="0">
              <a:solidFill>
                <a:srgbClr val="0E2135"/>
              </a:solidFill>
            </a:endParaRPr>
          </a:p>
        </p:txBody>
      </p:sp>
      <p:sp>
        <p:nvSpPr>
          <p:cNvPr id="36867" name="Rectangle 3">
            <a:extLst>
              <a:ext uri="{FF2B5EF4-FFF2-40B4-BE49-F238E27FC236}">
                <a16:creationId xmlns:a16="http://schemas.microsoft.com/office/drawing/2014/main" id="{AE7CDECF-C843-9F4D-82CA-D69FE159DB42}"/>
              </a:ext>
            </a:extLst>
          </p:cNvPr>
          <p:cNvSpPr>
            <a:spLocks noGrp="1" noChangeArrowheads="1"/>
          </p:cNvSpPr>
          <p:nvPr>
            <p:ph type="body" idx="4294967295"/>
          </p:nvPr>
        </p:nvSpPr>
        <p:spPr>
          <a:xfrm>
            <a:off x="5351463" y="1492048"/>
            <a:ext cx="6757638" cy="3584575"/>
          </a:xfrm>
        </p:spPr>
        <p:txBody>
          <a:bodyPr>
            <a:normAutofit fontScale="92500" lnSpcReduction="10000"/>
          </a:bodyPr>
          <a:lstStyle/>
          <a:p>
            <a:pPr lvl="1" eaLnBrk="1" hangingPunct="1"/>
            <a:r>
              <a:rPr lang="en-US" altLang="en-US" sz="2800" dirty="0">
                <a:ea typeface="Arial" panose="020B0604020202020204" pitchFamily="34" charset="0"/>
              </a:rPr>
              <a:t>Personalization: content adapted to user</a:t>
            </a:r>
          </a:p>
          <a:p>
            <a:pPr lvl="2" eaLnBrk="1" hangingPunct="1"/>
            <a:r>
              <a:rPr lang="en-US" altLang="en-US" sz="2400" dirty="0">
                <a:ea typeface="Arial" panose="020B0604020202020204" pitchFamily="34" charset="0"/>
              </a:rPr>
              <a:t>upon system's decision</a:t>
            </a:r>
          </a:p>
          <a:p>
            <a:pPr lvl="2" eaLnBrk="1" hangingPunct="1"/>
            <a:r>
              <a:rPr lang="en-US" altLang="en-US" sz="2400" dirty="0">
                <a:ea typeface="Arial" panose="020B0604020202020204" pitchFamily="34" charset="0"/>
              </a:rPr>
              <a:t>upon user's request</a:t>
            </a:r>
          </a:p>
          <a:p>
            <a:pPr lvl="1" eaLnBrk="1" hangingPunct="1"/>
            <a:r>
              <a:rPr lang="en-US" altLang="en-US" sz="2800" dirty="0">
                <a:ea typeface="Arial" panose="020B0604020202020204" pitchFamily="34" charset="0"/>
              </a:rPr>
              <a:t>Customization: structure adapted to user</a:t>
            </a:r>
          </a:p>
          <a:p>
            <a:pPr lvl="2" eaLnBrk="1" hangingPunct="1"/>
            <a:r>
              <a:rPr lang="en-US" altLang="en-US" sz="2400" dirty="0">
                <a:ea typeface="Arial" panose="020B0604020202020204" pitchFamily="34" charset="0"/>
              </a:rPr>
              <a:t>according to the user's role</a:t>
            </a:r>
          </a:p>
          <a:p>
            <a:pPr lvl="2" eaLnBrk="1" hangingPunct="1"/>
            <a:r>
              <a:rPr lang="en-US" altLang="en-US" sz="2400" dirty="0">
                <a:ea typeface="Arial" panose="020B0604020202020204" pitchFamily="34" charset="0"/>
              </a:rPr>
              <a:t>upon user's request</a:t>
            </a:r>
          </a:p>
          <a:p>
            <a:pPr lvl="1" eaLnBrk="1" hangingPunct="1"/>
            <a:r>
              <a:rPr lang="en-US" altLang="en-US" sz="2800" dirty="0">
                <a:ea typeface="Arial" panose="020B0604020202020204" pitchFamily="34" charset="0"/>
              </a:rPr>
              <a:t>System Dependent</a:t>
            </a:r>
          </a:p>
          <a:p>
            <a:pPr lvl="2" eaLnBrk="1" hangingPunct="1"/>
            <a:r>
              <a:rPr lang="en-US" altLang="en-US" sz="2400" dirty="0">
                <a:ea typeface="Arial" panose="020B0604020202020204" pitchFamily="34" charset="0"/>
              </a:rPr>
              <a:t>Performance Reasons</a:t>
            </a:r>
          </a:p>
          <a:p>
            <a:pPr lvl="1" eaLnBrk="1" hangingPunct="1"/>
            <a:r>
              <a:rPr lang="en-US" altLang="en-US" sz="2800" dirty="0">
                <a:ea typeface="Arial" panose="020B0604020202020204" pitchFamily="34" charset="0"/>
              </a:rPr>
              <a:t>Context dependence</a:t>
            </a:r>
          </a:p>
          <a:p>
            <a:pPr lvl="2" eaLnBrk="1" hangingPunct="1"/>
            <a:r>
              <a:rPr lang="en-US" altLang="en-US" sz="2400" dirty="0">
                <a:ea typeface="Arial" panose="020B0604020202020204" pitchFamily="34" charset="0"/>
              </a:rPr>
              <a:t>User, Device, Network, Place, Time, Rate</a:t>
            </a:r>
          </a:p>
        </p:txBody>
      </p:sp>
      <p:graphicFrame>
        <p:nvGraphicFramePr>
          <p:cNvPr id="45" name="Object 43">
            <a:extLst>
              <a:ext uri="{FF2B5EF4-FFF2-40B4-BE49-F238E27FC236}">
                <a16:creationId xmlns:a16="http://schemas.microsoft.com/office/drawing/2014/main" id="{D5C7C8B4-7714-114E-AA15-A8F4FB55FB7C}"/>
              </a:ext>
            </a:extLst>
          </p:cNvPr>
          <p:cNvGraphicFramePr>
            <a:graphicFrameLocks noChangeAspect="1"/>
          </p:cNvGraphicFramePr>
          <p:nvPr/>
        </p:nvGraphicFramePr>
        <p:xfrm>
          <a:off x="768350" y="1765300"/>
          <a:ext cx="576263" cy="1238250"/>
        </p:xfrm>
        <a:graphic>
          <a:graphicData uri="http://schemas.openxmlformats.org/presentationml/2006/ole">
            <mc:AlternateContent xmlns:mc="http://schemas.openxmlformats.org/markup-compatibility/2006">
              <mc:Choice xmlns:v="urn:schemas-microsoft-com:vml" Requires="v">
                <p:oleObj spid="_x0000_s2055" name="Clip" r:id="rId3" imgW="10693400" imgH="23012400" progId="MS_ClipArt_Gallery.2">
                  <p:embed/>
                </p:oleObj>
              </mc:Choice>
              <mc:Fallback>
                <p:oleObj name="Clip" r:id="rId3" imgW="10693400" imgH="23012400" progId="MS_ClipArt_Gallery.2">
                  <p:embed/>
                  <p:pic>
                    <p:nvPicPr>
                      <p:cNvPr id="45" name="Object 43">
                        <a:extLst>
                          <a:ext uri="{FF2B5EF4-FFF2-40B4-BE49-F238E27FC236}">
                            <a16:creationId xmlns:a16="http://schemas.microsoft.com/office/drawing/2014/main" id="{D5C7C8B4-7714-114E-AA15-A8F4FB55F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 y="1765300"/>
                        <a:ext cx="576263"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6" name="Group 51">
            <a:extLst>
              <a:ext uri="{FF2B5EF4-FFF2-40B4-BE49-F238E27FC236}">
                <a16:creationId xmlns:a16="http://schemas.microsoft.com/office/drawing/2014/main" id="{57E73253-8F76-2640-8836-539B61510063}"/>
              </a:ext>
            </a:extLst>
          </p:cNvPr>
          <p:cNvGrpSpPr>
            <a:grpSpLocks/>
          </p:cNvGrpSpPr>
          <p:nvPr/>
        </p:nvGrpSpPr>
        <p:grpSpPr bwMode="auto">
          <a:xfrm>
            <a:off x="354013" y="5149850"/>
            <a:ext cx="1752600" cy="1068388"/>
            <a:chOff x="240" y="3496"/>
            <a:chExt cx="1104" cy="673"/>
          </a:xfrm>
        </p:grpSpPr>
        <p:sp>
          <p:nvSpPr>
            <p:cNvPr id="47" name="Freeform 52">
              <a:extLst>
                <a:ext uri="{FF2B5EF4-FFF2-40B4-BE49-F238E27FC236}">
                  <a16:creationId xmlns:a16="http://schemas.microsoft.com/office/drawing/2014/main" id="{3BF1CE54-F4B5-4847-AB75-88B6DFAA0EB5}"/>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48" name="Oval 53">
              <a:extLst>
                <a:ext uri="{FF2B5EF4-FFF2-40B4-BE49-F238E27FC236}">
                  <a16:creationId xmlns:a16="http://schemas.microsoft.com/office/drawing/2014/main" id="{A1D2719C-B1AF-E244-BD48-48DD8D4D5D52}"/>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 name="Rectangle 54">
              <a:extLst>
                <a:ext uri="{FF2B5EF4-FFF2-40B4-BE49-F238E27FC236}">
                  <a16:creationId xmlns:a16="http://schemas.microsoft.com/office/drawing/2014/main" id="{07BE7F5F-3DB9-4E4B-ADAE-697934B137A3}"/>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 name="Rectangle 55">
              <a:extLst>
                <a:ext uri="{FF2B5EF4-FFF2-40B4-BE49-F238E27FC236}">
                  <a16:creationId xmlns:a16="http://schemas.microsoft.com/office/drawing/2014/main" id="{B860C99C-9668-4D4E-B4F5-8D1E1DB08322}"/>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 name="Rectangle 56">
              <a:extLst>
                <a:ext uri="{FF2B5EF4-FFF2-40B4-BE49-F238E27FC236}">
                  <a16:creationId xmlns:a16="http://schemas.microsoft.com/office/drawing/2014/main" id="{A1689580-20DD-B747-BAF5-4D092E4EC72B}"/>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 name="Rectangle 57">
              <a:extLst>
                <a:ext uri="{FF2B5EF4-FFF2-40B4-BE49-F238E27FC236}">
                  <a16:creationId xmlns:a16="http://schemas.microsoft.com/office/drawing/2014/main" id="{1E9E66B7-5195-D341-A84B-0F3DABD5347E}"/>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 name="Text Box 58">
              <a:extLst>
                <a:ext uri="{FF2B5EF4-FFF2-40B4-BE49-F238E27FC236}">
                  <a16:creationId xmlns:a16="http://schemas.microsoft.com/office/drawing/2014/main" id="{38ADCC90-BDFD-6C48-8EA7-1D92EFE8DA73}"/>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54" name="Group 59">
            <a:extLst>
              <a:ext uri="{FF2B5EF4-FFF2-40B4-BE49-F238E27FC236}">
                <a16:creationId xmlns:a16="http://schemas.microsoft.com/office/drawing/2014/main" id="{D88BB9F5-E498-B045-AD61-A03C4B923A1E}"/>
              </a:ext>
            </a:extLst>
          </p:cNvPr>
          <p:cNvGrpSpPr>
            <a:grpSpLocks/>
          </p:cNvGrpSpPr>
          <p:nvPr/>
        </p:nvGrpSpPr>
        <p:grpSpPr bwMode="auto">
          <a:xfrm>
            <a:off x="2411413" y="5143500"/>
            <a:ext cx="1757362" cy="1074738"/>
            <a:chOff x="1581" y="3492"/>
            <a:chExt cx="1107" cy="677"/>
          </a:xfrm>
        </p:grpSpPr>
        <p:sp>
          <p:nvSpPr>
            <p:cNvPr id="55" name="Freeform 60">
              <a:extLst>
                <a:ext uri="{FF2B5EF4-FFF2-40B4-BE49-F238E27FC236}">
                  <a16:creationId xmlns:a16="http://schemas.microsoft.com/office/drawing/2014/main" id="{E12A5FDF-4DD7-EA49-A573-8DC66353CF44}"/>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56" name="Oval 61">
              <a:extLst>
                <a:ext uri="{FF2B5EF4-FFF2-40B4-BE49-F238E27FC236}">
                  <a16:creationId xmlns:a16="http://schemas.microsoft.com/office/drawing/2014/main" id="{126EFE64-4880-8C49-B544-7A1DD733141B}"/>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 name="Rectangle 62">
              <a:extLst>
                <a:ext uri="{FF2B5EF4-FFF2-40B4-BE49-F238E27FC236}">
                  <a16:creationId xmlns:a16="http://schemas.microsoft.com/office/drawing/2014/main" id="{57B62F8E-83C1-B941-B1B6-6C1A1C07207D}"/>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 name="Rectangle 63">
              <a:extLst>
                <a:ext uri="{FF2B5EF4-FFF2-40B4-BE49-F238E27FC236}">
                  <a16:creationId xmlns:a16="http://schemas.microsoft.com/office/drawing/2014/main" id="{A6EC407A-0D83-D542-8C00-8C4065C3C30F}"/>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 name="Rectangle 64">
              <a:extLst>
                <a:ext uri="{FF2B5EF4-FFF2-40B4-BE49-F238E27FC236}">
                  <a16:creationId xmlns:a16="http://schemas.microsoft.com/office/drawing/2014/main" id="{52782F78-1BD0-4445-BFEB-14BE75399A41}"/>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 name="Freeform 65">
              <a:extLst>
                <a:ext uri="{FF2B5EF4-FFF2-40B4-BE49-F238E27FC236}">
                  <a16:creationId xmlns:a16="http://schemas.microsoft.com/office/drawing/2014/main" id="{3DD1E3AE-066B-EC4E-8198-B82266ECB5FA}"/>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1" name="Freeform 66">
              <a:extLst>
                <a:ext uri="{FF2B5EF4-FFF2-40B4-BE49-F238E27FC236}">
                  <a16:creationId xmlns:a16="http://schemas.microsoft.com/office/drawing/2014/main" id="{7F94EA32-CD9F-C44E-9EF7-72F44EE9426C}"/>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2" name="Line 67">
              <a:extLst>
                <a:ext uri="{FF2B5EF4-FFF2-40B4-BE49-F238E27FC236}">
                  <a16:creationId xmlns:a16="http://schemas.microsoft.com/office/drawing/2014/main" id="{FE6AD6E7-D07A-1645-8C16-A577784EF4FA}"/>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3" name="Freeform 68">
              <a:extLst>
                <a:ext uri="{FF2B5EF4-FFF2-40B4-BE49-F238E27FC236}">
                  <a16:creationId xmlns:a16="http://schemas.microsoft.com/office/drawing/2014/main" id="{F34DD68C-F705-634A-8AF9-2DF290F39FDE}"/>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4" name="Text Box 69">
              <a:extLst>
                <a:ext uri="{FF2B5EF4-FFF2-40B4-BE49-F238E27FC236}">
                  <a16:creationId xmlns:a16="http://schemas.microsoft.com/office/drawing/2014/main" id="{1FCA2E05-8F07-3A43-9FAA-D9582FEBA345}"/>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65" name="Text Box 70">
              <a:extLst>
                <a:ext uri="{FF2B5EF4-FFF2-40B4-BE49-F238E27FC236}">
                  <a16:creationId xmlns:a16="http://schemas.microsoft.com/office/drawing/2014/main" id="{20C0C1B3-3329-E344-BFE4-A75863DD8085}"/>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66" name="Text Box 71">
              <a:extLst>
                <a:ext uri="{FF2B5EF4-FFF2-40B4-BE49-F238E27FC236}">
                  <a16:creationId xmlns:a16="http://schemas.microsoft.com/office/drawing/2014/main" id="{27968716-0CFA-1040-8F70-3C60B8149322}"/>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67" name="Group 72">
            <a:extLst>
              <a:ext uri="{FF2B5EF4-FFF2-40B4-BE49-F238E27FC236}">
                <a16:creationId xmlns:a16="http://schemas.microsoft.com/office/drawing/2014/main" id="{317BE92C-C59E-DD45-AB6F-FE14DAAE5CD0}"/>
              </a:ext>
            </a:extLst>
          </p:cNvPr>
          <p:cNvGrpSpPr>
            <a:grpSpLocks/>
          </p:cNvGrpSpPr>
          <p:nvPr/>
        </p:nvGrpSpPr>
        <p:grpSpPr bwMode="auto">
          <a:xfrm>
            <a:off x="4468813" y="5148263"/>
            <a:ext cx="1752600" cy="1069975"/>
            <a:chOff x="3216" y="3504"/>
            <a:chExt cx="1104" cy="674"/>
          </a:xfrm>
        </p:grpSpPr>
        <p:sp>
          <p:nvSpPr>
            <p:cNvPr id="68" name="Freeform 73">
              <a:extLst>
                <a:ext uri="{FF2B5EF4-FFF2-40B4-BE49-F238E27FC236}">
                  <a16:creationId xmlns:a16="http://schemas.microsoft.com/office/drawing/2014/main" id="{7E9EEE7D-3C81-154E-88F1-0EACD5A98F47}"/>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69" name="Oval 74">
              <a:extLst>
                <a:ext uri="{FF2B5EF4-FFF2-40B4-BE49-F238E27FC236}">
                  <a16:creationId xmlns:a16="http://schemas.microsoft.com/office/drawing/2014/main" id="{DCAA62AF-DFA3-D64B-A359-8E22F182EB50}"/>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0" name="Line 75">
              <a:extLst>
                <a:ext uri="{FF2B5EF4-FFF2-40B4-BE49-F238E27FC236}">
                  <a16:creationId xmlns:a16="http://schemas.microsoft.com/office/drawing/2014/main" id="{459F85B3-C2A6-404F-999A-BE9ECB7F8689}"/>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1" name="Line 76">
              <a:extLst>
                <a:ext uri="{FF2B5EF4-FFF2-40B4-BE49-F238E27FC236}">
                  <a16:creationId xmlns:a16="http://schemas.microsoft.com/office/drawing/2014/main" id="{1AA9E012-7FDC-D449-BC84-B0D751CD281B}"/>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2" name="Oval 77">
              <a:extLst>
                <a:ext uri="{FF2B5EF4-FFF2-40B4-BE49-F238E27FC236}">
                  <a16:creationId xmlns:a16="http://schemas.microsoft.com/office/drawing/2014/main" id="{C2FEA9DF-FC76-BE47-A6A0-F1EC923C4CAC}"/>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 name="Oval 78">
              <a:extLst>
                <a:ext uri="{FF2B5EF4-FFF2-40B4-BE49-F238E27FC236}">
                  <a16:creationId xmlns:a16="http://schemas.microsoft.com/office/drawing/2014/main" id="{DECBED17-DACE-EC46-9F72-214D8E71EBA7}"/>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 name="Oval 79">
              <a:extLst>
                <a:ext uri="{FF2B5EF4-FFF2-40B4-BE49-F238E27FC236}">
                  <a16:creationId xmlns:a16="http://schemas.microsoft.com/office/drawing/2014/main" id="{6467A903-6412-0249-B4DE-496E74AB9546}"/>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 name="Oval 80">
              <a:extLst>
                <a:ext uri="{FF2B5EF4-FFF2-40B4-BE49-F238E27FC236}">
                  <a16:creationId xmlns:a16="http://schemas.microsoft.com/office/drawing/2014/main" id="{235A5FD2-EF56-5C48-97AB-95F2FDB3BC8A}"/>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 name="Text Box 81">
              <a:extLst>
                <a:ext uri="{FF2B5EF4-FFF2-40B4-BE49-F238E27FC236}">
                  <a16:creationId xmlns:a16="http://schemas.microsoft.com/office/drawing/2014/main" id="{E414B143-4013-614D-9A3C-8723D4443887}"/>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77" name="Text Box 82">
              <a:extLst>
                <a:ext uri="{FF2B5EF4-FFF2-40B4-BE49-F238E27FC236}">
                  <a16:creationId xmlns:a16="http://schemas.microsoft.com/office/drawing/2014/main" id="{2AB23B2B-D08D-9343-955E-F702B9E8F80F}"/>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78" name="Line 83">
              <a:extLst>
                <a:ext uri="{FF2B5EF4-FFF2-40B4-BE49-F238E27FC236}">
                  <a16:creationId xmlns:a16="http://schemas.microsoft.com/office/drawing/2014/main" id="{460B9FCC-8FF8-2F4E-9EF2-57A67AE5F5A2}"/>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9" name="Oval 84">
              <a:extLst>
                <a:ext uri="{FF2B5EF4-FFF2-40B4-BE49-F238E27FC236}">
                  <a16:creationId xmlns:a16="http://schemas.microsoft.com/office/drawing/2014/main" id="{7370FCA7-30BE-464E-816D-062A53AD2198}"/>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0" name="Line 85">
              <a:extLst>
                <a:ext uri="{FF2B5EF4-FFF2-40B4-BE49-F238E27FC236}">
                  <a16:creationId xmlns:a16="http://schemas.microsoft.com/office/drawing/2014/main" id="{8D1A9AAD-3B54-964C-9911-DBE6524F3353}"/>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1" name="Text Box 86">
              <a:extLst>
                <a:ext uri="{FF2B5EF4-FFF2-40B4-BE49-F238E27FC236}">
                  <a16:creationId xmlns:a16="http://schemas.microsoft.com/office/drawing/2014/main" id="{D5E165E7-7A1C-5848-AFD7-A7CBACA2ABB0}"/>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82" name="Text Box 87">
            <a:extLst>
              <a:ext uri="{FF2B5EF4-FFF2-40B4-BE49-F238E27FC236}">
                <a16:creationId xmlns:a16="http://schemas.microsoft.com/office/drawing/2014/main" id="{4D9D0D33-086A-B945-85E7-F288F08F12C2}"/>
              </a:ext>
            </a:extLst>
          </p:cNvPr>
          <p:cNvSpPr txBox="1">
            <a:spLocks noChangeArrowheads="1"/>
          </p:cNvSpPr>
          <p:nvPr/>
        </p:nvSpPr>
        <p:spPr bwMode="auto">
          <a:xfrm>
            <a:off x="582613" y="614203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83" name="Text Box 88">
            <a:extLst>
              <a:ext uri="{FF2B5EF4-FFF2-40B4-BE49-F238E27FC236}">
                <a16:creationId xmlns:a16="http://schemas.microsoft.com/office/drawing/2014/main" id="{871D8DD7-7D6A-6B4B-8063-65EE78309BB3}"/>
              </a:ext>
            </a:extLst>
          </p:cNvPr>
          <p:cNvSpPr txBox="1">
            <a:spLocks noChangeArrowheads="1"/>
          </p:cNvSpPr>
          <p:nvPr/>
        </p:nvSpPr>
        <p:spPr bwMode="auto">
          <a:xfrm>
            <a:off x="2849563" y="6178550"/>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84" name="Text Box 89">
            <a:extLst>
              <a:ext uri="{FF2B5EF4-FFF2-40B4-BE49-F238E27FC236}">
                <a16:creationId xmlns:a16="http://schemas.microsoft.com/office/drawing/2014/main" id="{DD27F8A5-F6E5-4040-B10D-7A2F6166CBB8}"/>
              </a:ext>
            </a:extLst>
          </p:cNvPr>
          <p:cNvSpPr txBox="1">
            <a:spLocks noChangeArrowheads="1"/>
          </p:cNvSpPr>
          <p:nvPr/>
        </p:nvSpPr>
        <p:spPr bwMode="auto">
          <a:xfrm>
            <a:off x="4792663" y="6156325"/>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Tree>
    <p:extLst>
      <p:ext uri="{BB962C8B-B14F-4D97-AF65-F5344CB8AC3E}">
        <p14:creationId xmlns:p14="http://schemas.microsoft.com/office/powerpoint/2010/main" val="129764269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a:extLst>
              <a:ext uri="{FF2B5EF4-FFF2-40B4-BE49-F238E27FC236}">
                <a16:creationId xmlns:a16="http://schemas.microsoft.com/office/drawing/2014/main" id="{FA80D064-9B14-A242-A0E2-24C89A331C4E}"/>
              </a:ext>
            </a:extLst>
          </p:cNvPr>
          <p:cNvSpPr>
            <a:spLocks noGrp="1"/>
          </p:cNvSpPr>
          <p:nvPr>
            <p:ph type="sldNum" sz="quarter" idx="10"/>
          </p:nvPr>
        </p:nvSpPr>
        <p:spPr bwMode="auto">
          <a:xfrm>
            <a:off x="11106912" y="6549676"/>
            <a:ext cx="914400" cy="263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7</a:t>
            </a:fld>
            <a:endParaRPr lang="en-US" altLang="en-US" sz="1200" i="0" dirty="0">
              <a:solidFill>
                <a:srgbClr val="0E2135"/>
              </a:solidFill>
            </a:endParaRPr>
          </a:p>
        </p:txBody>
      </p:sp>
      <p:sp>
        <p:nvSpPr>
          <p:cNvPr id="37890" name="Rectangle 2">
            <a:extLst>
              <a:ext uri="{FF2B5EF4-FFF2-40B4-BE49-F238E27FC236}">
                <a16:creationId xmlns:a16="http://schemas.microsoft.com/office/drawing/2014/main" id="{2D1A8C93-7712-1643-857E-09E2D74EFA1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System Level</a:t>
            </a:r>
          </a:p>
        </p:txBody>
      </p:sp>
      <p:sp>
        <p:nvSpPr>
          <p:cNvPr id="37891" name="Rectangle 3">
            <a:extLst>
              <a:ext uri="{FF2B5EF4-FFF2-40B4-BE49-F238E27FC236}">
                <a16:creationId xmlns:a16="http://schemas.microsoft.com/office/drawing/2014/main" id="{F620152C-92DB-F042-AF75-DAB0868F47B7}"/>
              </a:ext>
            </a:extLst>
          </p:cNvPr>
          <p:cNvSpPr>
            <a:spLocks noGrp="1" noChangeArrowheads="1"/>
          </p:cNvSpPr>
          <p:nvPr>
            <p:ph type="body" idx="1"/>
          </p:nvPr>
        </p:nvSpPr>
        <p:spPr>
          <a:xfrm>
            <a:off x="6270626" y="2347372"/>
            <a:ext cx="4397375" cy="4086765"/>
          </a:xfrm>
        </p:spPr>
        <p:txBody>
          <a:bodyPr/>
          <a:lstStyle/>
          <a:p>
            <a:pPr eaLnBrk="1" hangingPunct="1"/>
            <a:r>
              <a:rPr lang="en-US" altLang="en-US" dirty="0">
                <a:ea typeface="ＭＳ Ｐゴシック" panose="020B0600070205080204" pitchFamily="34" charset="-128"/>
              </a:rPr>
              <a:t>Protocols</a:t>
            </a:r>
          </a:p>
          <a:p>
            <a:pPr lvl="1" eaLnBrk="1" hangingPunct="1"/>
            <a:r>
              <a:rPr lang="en-US" altLang="en-US" dirty="0">
                <a:ea typeface="Arial" panose="020B0604020202020204" pitchFamily="34" charset="0"/>
              </a:rPr>
              <a:t>Predefined methods of communication</a:t>
            </a:r>
          </a:p>
        </p:txBody>
      </p:sp>
      <p:graphicFrame>
        <p:nvGraphicFramePr>
          <p:cNvPr id="48" name="Object 43">
            <a:extLst>
              <a:ext uri="{FF2B5EF4-FFF2-40B4-BE49-F238E27FC236}">
                <a16:creationId xmlns:a16="http://schemas.microsoft.com/office/drawing/2014/main" id="{A350109E-77D3-224C-8290-E70EC8BD5EB1}"/>
              </a:ext>
            </a:extLst>
          </p:cNvPr>
          <p:cNvGraphicFramePr>
            <a:graphicFrameLocks noChangeAspect="1"/>
          </p:cNvGraphicFramePr>
          <p:nvPr>
            <p:extLst>
              <p:ext uri="{D42A27DB-BD31-4B8C-83A1-F6EECF244321}">
                <p14:modId xmlns:p14="http://schemas.microsoft.com/office/powerpoint/2010/main" val="2465384981"/>
              </p:ext>
            </p:extLst>
          </p:nvPr>
        </p:nvGraphicFramePr>
        <p:xfrm>
          <a:off x="160287" y="1109123"/>
          <a:ext cx="576262" cy="1238250"/>
        </p:xfrm>
        <a:graphic>
          <a:graphicData uri="http://schemas.openxmlformats.org/presentationml/2006/ole">
            <mc:AlternateContent xmlns:mc="http://schemas.openxmlformats.org/markup-compatibility/2006">
              <mc:Choice xmlns:v="urn:schemas-microsoft-com:vml" Requires="v">
                <p:oleObj spid="_x0000_s3079" name="Clip" r:id="rId3" imgW="10693400" imgH="23012400" progId="MS_ClipArt_Gallery.2">
                  <p:embed/>
                </p:oleObj>
              </mc:Choice>
              <mc:Fallback>
                <p:oleObj name="Clip" r:id="rId3" imgW="10693400" imgH="23012400" progId="MS_ClipArt_Gallery.2">
                  <p:embed/>
                  <p:pic>
                    <p:nvPicPr>
                      <p:cNvPr id="48" name="Object 43">
                        <a:extLst>
                          <a:ext uri="{FF2B5EF4-FFF2-40B4-BE49-F238E27FC236}">
                            <a16:creationId xmlns:a16="http://schemas.microsoft.com/office/drawing/2014/main" id="{A350109E-77D3-224C-8290-E70EC8BD5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87" y="1109123"/>
                        <a:ext cx="576262"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9" name="Group 47">
            <a:extLst>
              <a:ext uri="{FF2B5EF4-FFF2-40B4-BE49-F238E27FC236}">
                <a16:creationId xmlns:a16="http://schemas.microsoft.com/office/drawing/2014/main" id="{55143E13-6361-734B-AEC6-64C5D11C72DB}"/>
              </a:ext>
            </a:extLst>
          </p:cNvPr>
          <p:cNvGrpSpPr>
            <a:grpSpLocks/>
          </p:cNvGrpSpPr>
          <p:nvPr/>
        </p:nvGrpSpPr>
        <p:grpSpPr bwMode="auto">
          <a:xfrm>
            <a:off x="255537" y="5155660"/>
            <a:ext cx="1752600" cy="1068388"/>
            <a:chOff x="240" y="3496"/>
            <a:chExt cx="1104" cy="673"/>
          </a:xfrm>
        </p:grpSpPr>
        <p:sp>
          <p:nvSpPr>
            <p:cNvPr id="50" name="Freeform 48">
              <a:extLst>
                <a:ext uri="{FF2B5EF4-FFF2-40B4-BE49-F238E27FC236}">
                  <a16:creationId xmlns:a16="http://schemas.microsoft.com/office/drawing/2014/main" id="{5935E908-1CAA-104E-9498-0418C93D74A5}"/>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51" name="Oval 49">
              <a:extLst>
                <a:ext uri="{FF2B5EF4-FFF2-40B4-BE49-F238E27FC236}">
                  <a16:creationId xmlns:a16="http://schemas.microsoft.com/office/drawing/2014/main" id="{C60BD823-22C0-C144-B96C-F07AFE30BB02}"/>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 name="Rectangle 50">
              <a:extLst>
                <a:ext uri="{FF2B5EF4-FFF2-40B4-BE49-F238E27FC236}">
                  <a16:creationId xmlns:a16="http://schemas.microsoft.com/office/drawing/2014/main" id="{87AA13A0-B8F3-224D-AF57-2606CE89BA75}"/>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 name="Rectangle 51">
              <a:extLst>
                <a:ext uri="{FF2B5EF4-FFF2-40B4-BE49-F238E27FC236}">
                  <a16:creationId xmlns:a16="http://schemas.microsoft.com/office/drawing/2014/main" id="{0F588F24-1EF4-A041-AA3E-8E48CDF48FB7}"/>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 name="Rectangle 52">
              <a:extLst>
                <a:ext uri="{FF2B5EF4-FFF2-40B4-BE49-F238E27FC236}">
                  <a16:creationId xmlns:a16="http://schemas.microsoft.com/office/drawing/2014/main" id="{28A8CC9C-068A-3A49-AAA5-34DA011B39C2}"/>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 name="Rectangle 53">
              <a:extLst>
                <a:ext uri="{FF2B5EF4-FFF2-40B4-BE49-F238E27FC236}">
                  <a16:creationId xmlns:a16="http://schemas.microsoft.com/office/drawing/2014/main" id="{80B68884-D175-AE42-8A53-82F9668675FD}"/>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 name="Text Box 54">
              <a:extLst>
                <a:ext uri="{FF2B5EF4-FFF2-40B4-BE49-F238E27FC236}">
                  <a16:creationId xmlns:a16="http://schemas.microsoft.com/office/drawing/2014/main" id="{FAE53DA4-1DE2-1440-B2BB-9A6B6DC32908}"/>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57" name="Group 55">
            <a:extLst>
              <a:ext uri="{FF2B5EF4-FFF2-40B4-BE49-F238E27FC236}">
                <a16:creationId xmlns:a16="http://schemas.microsoft.com/office/drawing/2014/main" id="{E436000B-E80E-7142-BB7B-63BD3F7C0655}"/>
              </a:ext>
            </a:extLst>
          </p:cNvPr>
          <p:cNvGrpSpPr>
            <a:grpSpLocks/>
          </p:cNvGrpSpPr>
          <p:nvPr/>
        </p:nvGrpSpPr>
        <p:grpSpPr bwMode="auto">
          <a:xfrm>
            <a:off x="2312937" y="5149310"/>
            <a:ext cx="1757362" cy="1074738"/>
            <a:chOff x="1581" y="3492"/>
            <a:chExt cx="1107" cy="677"/>
          </a:xfrm>
        </p:grpSpPr>
        <p:sp>
          <p:nvSpPr>
            <p:cNvPr id="58" name="Freeform 56">
              <a:extLst>
                <a:ext uri="{FF2B5EF4-FFF2-40B4-BE49-F238E27FC236}">
                  <a16:creationId xmlns:a16="http://schemas.microsoft.com/office/drawing/2014/main" id="{5DA36553-2272-0849-B8B7-67184274A757}"/>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59" name="Oval 57">
              <a:extLst>
                <a:ext uri="{FF2B5EF4-FFF2-40B4-BE49-F238E27FC236}">
                  <a16:creationId xmlns:a16="http://schemas.microsoft.com/office/drawing/2014/main" id="{4510F1D4-185D-E94A-8E7E-4A55AF489504}"/>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 name="Rectangle 58">
              <a:extLst>
                <a:ext uri="{FF2B5EF4-FFF2-40B4-BE49-F238E27FC236}">
                  <a16:creationId xmlns:a16="http://schemas.microsoft.com/office/drawing/2014/main" id="{48598703-C1C4-A349-9319-3343D271EE1C}"/>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 name="Rectangle 59">
              <a:extLst>
                <a:ext uri="{FF2B5EF4-FFF2-40B4-BE49-F238E27FC236}">
                  <a16:creationId xmlns:a16="http://schemas.microsoft.com/office/drawing/2014/main" id="{15F73813-CF2A-034C-8BB2-B03FEFF90D16}"/>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 name="Rectangle 60">
              <a:extLst>
                <a:ext uri="{FF2B5EF4-FFF2-40B4-BE49-F238E27FC236}">
                  <a16:creationId xmlns:a16="http://schemas.microsoft.com/office/drawing/2014/main" id="{368A7B21-721E-8A41-8313-5EC88D1DE84E}"/>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 name="Freeform 61">
              <a:extLst>
                <a:ext uri="{FF2B5EF4-FFF2-40B4-BE49-F238E27FC236}">
                  <a16:creationId xmlns:a16="http://schemas.microsoft.com/office/drawing/2014/main" id="{8AA09D1E-9338-FA45-BFA4-11E87BA8994B}"/>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4" name="Freeform 62">
              <a:extLst>
                <a:ext uri="{FF2B5EF4-FFF2-40B4-BE49-F238E27FC236}">
                  <a16:creationId xmlns:a16="http://schemas.microsoft.com/office/drawing/2014/main" id="{8AF966F6-EA8A-7E4B-A415-58E7DC26AA47}"/>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5" name="Line 63">
              <a:extLst>
                <a:ext uri="{FF2B5EF4-FFF2-40B4-BE49-F238E27FC236}">
                  <a16:creationId xmlns:a16="http://schemas.microsoft.com/office/drawing/2014/main" id="{6B28E8CD-68D1-0346-A551-680A29143A93}"/>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6" name="Freeform 64">
              <a:extLst>
                <a:ext uri="{FF2B5EF4-FFF2-40B4-BE49-F238E27FC236}">
                  <a16:creationId xmlns:a16="http://schemas.microsoft.com/office/drawing/2014/main" id="{2F6231F5-D055-8348-95D9-318BA0E05EEA}"/>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7" name="Text Box 65">
              <a:extLst>
                <a:ext uri="{FF2B5EF4-FFF2-40B4-BE49-F238E27FC236}">
                  <a16:creationId xmlns:a16="http://schemas.microsoft.com/office/drawing/2014/main" id="{8B67C1B6-9843-8E45-8464-5F4FC2B2EC9C}"/>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68" name="Text Box 66">
              <a:extLst>
                <a:ext uri="{FF2B5EF4-FFF2-40B4-BE49-F238E27FC236}">
                  <a16:creationId xmlns:a16="http://schemas.microsoft.com/office/drawing/2014/main" id="{91A45E30-61CB-BF43-B900-B57CD9F69857}"/>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69" name="Text Box 67">
              <a:extLst>
                <a:ext uri="{FF2B5EF4-FFF2-40B4-BE49-F238E27FC236}">
                  <a16:creationId xmlns:a16="http://schemas.microsoft.com/office/drawing/2014/main" id="{61C3C895-E920-D442-8E4E-DF963616EA45}"/>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70" name="Group 68">
            <a:extLst>
              <a:ext uri="{FF2B5EF4-FFF2-40B4-BE49-F238E27FC236}">
                <a16:creationId xmlns:a16="http://schemas.microsoft.com/office/drawing/2014/main" id="{53EFFAE5-94F1-1340-9412-CAC4870595B6}"/>
              </a:ext>
            </a:extLst>
          </p:cNvPr>
          <p:cNvGrpSpPr>
            <a:grpSpLocks/>
          </p:cNvGrpSpPr>
          <p:nvPr/>
        </p:nvGrpSpPr>
        <p:grpSpPr bwMode="auto">
          <a:xfrm>
            <a:off x="4370337" y="5154073"/>
            <a:ext cx="1752600" cy="1069975"/>
            <a:chOff x="3216" y="3504"/>
            <a:chExt cx="1104" cy="674"/>
          </a:xfrm>
        </p:grpSpPr>
        <p:sp>
          <p:nvSpPr>
            <p:cNvPr id="71" name="Freeform 69">
              <a:extLst>
                <a:ext uri="{FF2B5EF4-FFF2-40B4-BE49-F238E27FC236}">
                  <a16:creationId xmlns:a16="http://schemas.microsoft.com/office/drawing/2014/main" id="{D8B02321-0F6E-9F46-8E30-8FCBD8D14FD1}"/>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72" name="Oval 70">
              <a:extLst>
                <a:ext uri="{FF2B5EF4-FFF2-40B4-BE49-F238E27FC236}">
                  <a16:creationId xmlns:a16="http://schemas.microsoft.com/office/drawing/2014/main" id="{A893ACA5-FE62-E641-B90B-CE1564E9F077}"/>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 name="Line 71">
              <a:extLst>
                <a:ext uri="{FF2B5EF4-FFF2-40B4-BE49-F238E27FC236}">
                  <a16:creationId xmlns:a16="http://schemas.microsoft.com/office/drawing/2014/main" id="{2EC43928-9DC6-4143-A168-C12D56B1EDA3}"/>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4" name="Line 72">
              <a:extLst>
                <a:ext uri="{FF2B5EF4-FFF2-40B4-BE49-F238E27FC236}">
                  <a16:creationId xmlns:a16="http://schemas.microsoft.com/office/drawing/2014/main" id="{3627FEE6-B307-0A40-A664-C448D21E8329}"/>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5" name="Oval 73">
              <a:extLst>
                <a:ext uri="{FF2B5EF4-FFF2-40B4-BE49-F238E27FC236}">
                  <a16:creationId xmlns:a16="http://schemas.microsoft.com/office/drawing/2014/main" id="{1390EAF1-F60D-604B-8EE2-41550FEF80A1}"/>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 name="Oval 74">
              <a:extLst>
                <a:ext uri="{FF2B5EF4-FFF2-40B4-BE49-F238E27FC236}">
                  <a16:creationId xmlns:a16="http://schemas.microsoft.com/office/drawing/2014/main" id="{8E0B4D54-CBC8-7342-BAB3-2632508B13DD}"/>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7" name="Oval 75">
              <a:extLst>
                <a:ext uri="{FF2B5EF4-FFF2-40B4-BE49-F238E27FC236}">
                  <a16:creationId xmlns:a16="http://schemas.microsoft.com/office/drawing/2014/main" id="{AD0E7B63-57F1-D948-AA4D-852AF0DAEC37}"/>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8" name="Oval 76">
              <a:extLst>
                <a:ext uri="{FF2B5EF4-FFF2-40B4-BE49-F238E27FC236}">
                  <a16:creationId xmlns:a16="http://schemas.microsoft.com/office/drawing/2014/main" id="{46A8C4AE-C98D-9447-B057-BC62A7971C48}"/>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9" name="Text Box 77">
              <a:extLst>
                <a:ext uri="{FF2B5EF4-FFF2-40B4-BE49-F238E27FC236}">
                  <a16:creationId xmlns:a16="http://schemas.microsoft.com/office/drawing/2014/main" id="{30CB542D-CC93-024D-BA93-C7FC70B5829D}"/>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80" name="Text Box 78">
              <a:extLst>
                <a:ext uri="{FF2B5EF4-FFF2-40B4-BE49-F238E27FC236}">
                  <a16:creationId xmlns:a16="http://schemas.microsoft.com/office/drawing/2014/main" id="{8EF6D4B8-6294-2C46-BAAB-252B80E7C417}"/>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81" name="Line 79">
              <a:extLst>
                <a:ext uri="{FF2B5EF4-FFF2-40B4-BE49-F238E27FC236}">
                  <a16:creationId xmlns:a16="http://schemas.microsoft.com/office/drawing/2014/main" id="{CA64AC4B-ED27-3445-81F1-833826ADF0CA}"/>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2" name="Oval 80">
              <a:extLst>
                <a:ext uri="{FF2B5EF4-FFF2-40B4-BE49-F238E27FC236}">
                  <a16:creationId xmlns:a16="http://schemas.microsoft.com/office/drawing/2014/main" id="{81DD89C1-4816-164F-AF97-4F818F132B55}"/>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3" name="Line 81">
              <a:extLst>
                <a:ext uri="{FF2B5EF4-FFF2-40B4-BE49-F238E27FC236}">
                  <a16:creationId xmlns:a16="http://schemas.microsoft.com/office/drawing/2014/main" id="{A78B3489-6B41-E64C-BBF5-F375B9B9B1C4}"/>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4" name="Text Box 82">
              <a:extLst>
                <a:ext uri="{FF2B5EF4-FFF2-40B4-BE49-F238E27FC236}">
                  <a16:creationId xmlns:a16="http://schemas.microsoft.com/office/drawing/2014/main" id="{ADC929FD-F15A-A247-90EC-5473A5CCC9B0}"/>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85" name="Text Box 83">
            <a:extLst>
              <a:ext uri="{FF2B5EF4-FFF2-40B4-BE49-F238E27FC236}">
                <a16:creationId xmlns:a16="http://schemas.microsoft.com/office/drawing/2014/main" id="{12889D20-838F-5B48-9A5A-E024B0DAE9C1}"/>
              </a:ext>
            </a:extLst>
          </p:cNvPr>
          <p:cNvSpPr txBox="1">
            <a:spLocks noChangeArrowheads="1"/>
          </p:cNvSpPr>
          <p:nvPr/>
        </p:nvSpPr>
        <p:spPr bwMode="auto">
          <a:xfrm>
            <a:off x="484137" y="614784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86" name="Text Box 84">
            <a:extLst>
              <a:ext uri="{FF2B5EF4-FFF2-40B4-BE49-F238E27FC236}">
                <a16:creationId xmlns:a16="http://schemas.microsoft.com/office/drawing/2014/main" id="{CC7D417D-8701-F642-8061-EEFE4AC55360}"/>
              </a:ext>
            </a:extLst>
          </p:cNvPr>
          <p:cNvSpPr txBox="1">
            <a:spLocks noChangeArrowheads="1"/>
          </p:cNvSpPr>
          <p:nvPr/>
        </p:nvSpPr>
        <p:spPr bwMode="auto">
          <a:xfrm>
            <a:off x="2751087" y="6184360"/>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87" name="Text Box 85">
            <a:extLst>
              <a:ext uri="{FF2B5EF4-FFF2-40B4-BE49-F238E27FC236}">
                <a16:creationId xmlns:a16="http://schemas.microsoft.com/office/drawing/2014/main" id="{55C954DF-EF77-2949-B423-1ECDE878B47E}"/>
              </a:ext>
            </a:extLst>
          </p:cNvPr>
          <p:cNvSpPr txBox="1">
            <a:spLocks noChangeArrowheads="1"/>
          </p:cNvSpPr>
          <p:nvPr/>
        </p:nvSpPr>
        <p:spPr bwMode="auto">
          <a:xfrm>
            <a:off x="4694187" y="6162135"/>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
        <p:nvSpPr>
          <p:cNvPr id="88" name="Line 86">
            <a:extLst>
              <a:ext uri="{FF2B5EF4-FFF2-40B4-BE49-F238E27FC236}">
                <a16:creationId xmlns:a16="http://schemas.microsoft.com/office/drawing/2014/main" id="{D3FA4ED6-C6C3-504D-A4F7-C225AB959E21}"/>
              </a:ext>
            </a:extLst>
          </p:cNvPr>
          <p:cNvSpPr>
            <a:spLocks noChangeShapeType="1"/>
          </p:cNvSpPr>
          <p:nvPr/>
        </p:nvSpPr>
        <p:spPr bwMode="auto">
          <a:xfrm>
            <a:off x="3155899" y="4863560"/>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89" name="Line 87">
            <a:extLst>
              <a:ext uri="{FF2B5EF4-FFF2-40B4-BE49-F238E27FC236}">
                <a16:creationId xmlns:a16="http://schemas.microsoft.com/office/drawing/2014/main" id="{72773371-0155-EB47-9FF7-7B5F295078D4}"/>
              </a:ext>
            </a:extLst>
          </p:cNvPr>
          <p:cNvSpPr>
            <a:spLocks noChangeShapeType="1"/>
          </p:cNvSpPr>
          <p:nvPr/>
        </p:nvSpPr>
        <p:spPr bwMode="auto">
          <a:xfrm>
            <a:off x="1087387" y="4863560"/>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90" name="Line 88">
            <a:extLst>
              <a:ext uri="{FF2B5EF4-FFF2-40B4-BE49-F238E27FC236}">
                <a16:creationId xmlns:a16="http://schemas.microsoft.com/office/drawing/2014/main" id="{7A02D5DD-0EDE-6C4F-9FBB-E8485FFB693D}"/>
              </a:ext>
            </a:extLst>
          </p:cNvPr>
          <p:cNvSpPr>
            <a:spLocks noChangeShapeType="1"/>
          </p:cNvSpPr>
          <p:nvPr/>
        </p:nvSpPr>
        <p:spPr bwMode="auto">
          <a:xfrm>
            <a:off x="5284737" y="4849273"/>
            <a:ext cx="0" cy="38100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2265572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D90FE955-CA75-CD40-A4D7-336292A6C30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Model Level</a:t>
            </a:r>
          </a:p>
        </p:txBody>
      </p:sp>
      <p:sp>
        <p:nvSpPr>
          <p:cNvPr id="38913" name="Slide Number Placeholder 3">
            <a:extLst>
              <a:ext uri="{FF2B5EF4-FFF2-40B4-BE49-F238E27FC236}">
                <a16:creationId xmlns:a16="http://schemas.microsoft.com/office/drawing/2014/main" id="{D2DAAD90-DA07-324A-8BF5-D19A3DEF62D7}"/>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8</a:t>
            </a:fld>
            <a:endParaRPr lang="en-US" altLang="en-US" sz="1200" i="0">
              <a:solidFill>
                <a:srgbClr val="0E2135"/>
              </a:solidFill>
            </a:endParaRPr>
          </a:p>
        </p:txBody>
      </p:sp>
      <p:sp>
        <p:nvSpPr>
          <p:cNvPr id="38915" name="Rectangle 3">
            <a:extLst>
              <a:ext uri="{FF2B5EF4-FFF2-40B4-BE49-F238E27FC236}">
                <a16:creationId xmlns:a16="http://schemas.microsoft.com/office/drawing/2014/main" id="{DB62B313-7476-924A-B31B-87261A1B5095}"/>
              </a:ext>
            </a:extLst>
          </p:cNvPr>
          <p:cNvSpPr>
            <a:spLocks noGrp="1" noChangeArrowheads="1"/>
          </p:cNvSpPr>
          <p:nvPr>
            <p:ph type="body" idx="4294967295"/>
          </p:nvPr>
        </p:nvSpPr>
        <p:spPr>
          <a:xfrm>
            <a:off x="5475289" y="1924050"/>
            <a:ext cx="6643687" cy="1450975"/>
          </a:xfrm>
        </p:spPr>
        <p:txBody>
          <a:bodyPr/>
          <a:lstStyle/>
          <a:p>
            <a:pPr eaLnBrk="1" hangingPunct="1"/>
            <a:r>
              <a:rPr lang="en-US" altLang="en-US" dirty="0">
                <a:ea typeface="ＭＳ Ｐゴシック" panose="020B0600070205080204" pitchFamily="34" charset="-128"/>
              </a:rPr>
              <a:t>Wrappers</a:t>
            </a:r>
          </a:p>
          <a:p>
            <a:pPr lvl="1" eaLnBrk="1" hangingPunct="1"/>
            <a:r>
              <a:rPr lang="en-US" altLang="en-US" dirty="0">
                <a:ea typeface="Arial" panose="020B0604020202020204" pitchFamily="34" charset="0"/>
              </a:rPr>
              <a:t>Wrap the sources into a common data model</a:t>
            </a:r>
          </a:p>
          <a:p>
            <a:pPr lvl="1" eaLnBrk="1" hangingPunct="1"/>
            <a:endParaRPr lang="en-US" altLang="en-US" dirty="0">
              <a:ea typeface="Arial" panose="020B0604020202020204" pitchFamily="34" charset="0"/>
            </a:endParaRPr>
          </a:p>
        </p:txBody>
      </p:sp>
      <p:graphicFrame>
        <p:nvGraphicFramePr>
          <p:cNvPr id="77" name="Object 43">
            <a:extLst>
              <a:ext uri="{FF2B5EF4-FFF2-40B4-BE49-F238E27FC236}">
                <a16:creationId xmlns:a16="http://schemas.microsoft.com/office/drawing/2014/main" id="{BEEBFC0C-8E99-564E-99F0-92CA02030EE7}"/>
              </a:ext>
            </a:extLst>
          </p:cNvPr>
          <p:cNvGraphicFramePr>
            <a:graphicFrameLocks noChangeAspect="1"/>
          </p:cNvGraphicFramePr>
          <p:nvPr>
            <p:extLst>
              <p:ext uri="{D42A27DB-BD31-4B8C-83A1-F6EECF244321}">
                <p14:modId xmlns:p14="http://schemas.microsoft.com/office/powerpoint/2010/main" val="829580164"/>
              </p:ext>
            </p:extLst>
          </p:nvPr>
        </p:nvGraphicFramePr>
        <p:xfrm>
          <a:off x="258763" y="1109127"/>
          <a:ext cx="576262" cy="1238250"/>
        </p:xfrm>
        <a:graphic>
          <a:graphicData uri="http://schemas.openxmlformats.org/presentationml/2006/ole">
            <mc:AlternateContent xmlns:mc="http://schemas.openxmlformats.org/markup-compatibility/2006">
              <mc:Choice xmlns:v="urn:schemas-microsoft-com:vml" Requires="v">
                <p:oleObj spid="_x0000_s4103" name="Clip" r:id="rId3" imgW="10693400" imgH="23012400" progId="MS_ClipArt_Gallery.2">
                  <p:embed/>
                </p:oleObj>
              </mc:Choice>
              <mc:Fallback>
                <p:oleObj name="Clip" r:id="rId3" imgW="10693400" imgH="23012400" progId="MS_ClipArt_Gallery.2">
                  <p:embed/>
                  <p:pic>
                    <p:nvPicPr>
                      <p:cNvPr id="77" name="Object 43">
                        <a:extLst>
                          <a:ext uri="{FF2B5EF4-FFF2-40B4-BE49-F238E27FC236}">
                            <a16:creationId xmlns:a16="http://schemas.microsoft.com/office/drawing/2014/main" id="{BEEBFC0C-8E99-564E-99F0-92CA02030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109127"/>
                        <a:ext cx="576262"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78" name="Group 50">
            <a:extLst>
              <a:ext uri="{FF2B5EF4-FFF2-40B4-BE49-F238E27FC236}">
                <a16:creationId xmlns:a16="http://schemas.microsoft.com/office/drawing/2014/main" id="{730B2F03-1622-B04C-B790-ED18B75A423E}"/>
              </a:ext>
            </a:extLst>
          </p:cNvPr>
          <p:cNvGrpSpPr>
            <a:grpSpLocks/>
          </p:cNvGrpSpPr>
          <p:nvPr/>
        </p:nvGrpSpPr>
        <p:grpSpPr bwMode="auto">
          <a:xfrm>
            <a:off x="744538" y="3866614"/>
            <a:ext cx="714375" cy="493713"/>
            <a:chOff x="3030" y="2051"/>
            <a:chExt cx="802" cy="471"/>
          </a:xfrm>
        </p:grpSpPr>
        <p:sp>
          <p:nvSpPr>
            <p:cNvPr id="79" name="Oval 51">
              <a:extLst>
                <a:ext uri="{FF2B5EF4-FFF2-40B4-BE49-F238E27FC236}">
                  <a16:creationId xmlns:a16="http://schemas.microsoft.com/office/drawing/2014/main" id="{096A89BE-6234-3747-AD9F-DB3F255F5C9B}"/>
                </a:ext>
              </a:extLst>
            </p:cNvPr>
            <p:cNvSpPr>
              <a:spLocks noChangeArrowheads="1"/>
            </p:cNvSpPr>
            <p:nvPr/>
          </p:nvSpPr>
          <p:spPr bwMode="auto">
            <a:xfrm>
              <a:off x="3031" y="2053"/>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0" name="Oval 52">
              <a:extLst>
                <a:ext uri="{FF2B5EF4-FFF2-40B4-BE49-F238E27FC236}">
                  <a16:creationId xmlns:a16="http://schemas.microsoft.com/office/drawing/2014/main" id="{22CCB515-A3E6-8849-BF86-DFF942D924BD}"/>
                </a:ext>
              </a:extLst>
            </p:cNvPr>
            <p:cNvSpPr>
              <a:spLocks noChangeArrowheads="1"/>
            </p:cNvSpPr>
            <p:nvPr/>
          </p:nvSpPr>
          <p:spPr bwMode="auto">
            <a:xfrm>
              <a:off x="3030" y="2380"/>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1" name="Oval 53">
              <a:extLst>
                <a:ext uri="{FF2B5EF4-FFF2-40B4-BE49-F238E27FC236}">
                  <a16:creationId xmlns:a16="http://schemas.microsoft.com/office/drawing/2014/main" id="{E6413B52-27CD-1A46-A712-BF0975487862}"/>
                </a:ext>
              </a:extLst>
            </p:cNvPr>
            <p:cNvSpPr>
              <a:spLocks noChangeArrowheads="1"/>
            </p:cNvSpPr>
            <p:nvPr/>
          </p:nvSpPr>
          <p:spPr bwMode="auto">
            <a:xfrm>
              <a:off x="3684" y="2114"/>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2" name="Oval 54">
              <a:extLst>
                <a:ext uri="{FF2B5EF4-FFF2-40B4-BE49-F238E27FC236}">
                  <a16:creationId xmlns:a16="http://schemas.microsoft.com/office/drawing/2014/main" id="{E25C11DC-BEE7-B743-8957-8911E3463399}"/>
                </a:ext>
              </a:extLst>
            </p:cNvPr>
            <p:cNvSpPr>
              <a:spLocks noChangeArrowheads="1"/>
            </p:cNvSpPr>
            <p:nvPr/>
          </p:nvSpPr>
          <p:spPr bwMode="auto">
            <a:xfrm>
              <a:off x="3493" y="2382"/>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3" name="Oval 55">
              <a:extLst>
                <a:ext uri="{FF2B5EF4-FFF2-40B4-BE49-F238E27FC236}">
                  <a16:creationId xmlns:a16="http://schemas.microsoft.com/office/drawing/2014/main" id="{CF04B2CA-0AF9-F641-8D87-6126F9D7D6A2}"/>
                </a:ext>
              </a:extLst>
            </p:cNvPr>
            <p:cNvSpPr>
              <a:spLocks noChangeArrowheads="1"/>
            </p:cNvSpPr>
            <p:nvPr/>
          </p:nvSpPr>
          <p:spPr bwMode="auto">
            <a:xfrm>
              <a:off x="3267" y="2051"/>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84" name="AutoShape 56">
              <a:extLst>
                <a:ext uri="{FF2B5EF4-FFF2-40B4-BE49-F238E27FC236}">
                  <a16:creationId xmlns:a16="http://schemas.microsoft.com/office/drawing/2014/main" id="{DF58A49D-A263-4049-92EA-199FC2CEF319}"/>
                </a:ext>
              </a:extLst>
            </p:cNvPr>
            <p:cNvCxnSpPr>
              <a:cxnSpLocks noChangeShapeType="1"/>
              <a:stCxn id="80" idx="0"/>
              <a:endCxn id="79" idx="4"/>
            </p:cNvCxnSpPr>
            <p:nvPr/>
          </p:nvCxnSpPr>
          <p:spPr bwMode="auto">
            <a:xfrm flipV="1">
              <a:off x="3104" y="2198"/>
              <a:ext cx="1" cy="177"/>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5" name="AutoShape 57">
              <a:extLst>
                <a:ext uri="{FF2B5EF4-FFF2-40B4-BE49-F238E27FC236}">
                  <a16:creationId xmlns:a16="http://schemas.microsoft.com/office/drawing/2014/main" id="{5CCCDA7D-16FD-6C44-8859-960C3EA7E139}"/>
                </a:ext>
              </a:extLst>
            </p:cNvPr>
            <p:cNvCxnSpPr>
              <a:cxnSpLocks noChangeShapeType="1"/>
              <a:stCxn id="82" idx="0"/>
              <a:endCxn id="83" idx="5"/>
            </p:cNvCxnSpPr>
            <p:nvPr/>
          </p:nvCxnSpPr>
          <p:spPr bwMode="auto">
            <a:xfrm flipH="1" flipV="1">
              <a:off x="3393" y="2175"/>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6" name="AutoShape 58">
              <a:extLst>
                <a:ext uri="{FF2B5EF4-FFF2-40B4-BE49-F238E27FC236}">
                  <a16:creationId xmlns:a16="http://schemas.microsoft.com/office/drawing/2014/main" id="{0E41A9C2-BF28-0C4F-9970-495B0FBDDFB7}"/>
                </a:ext>
              </a:extLst>
            </p:cNvPr>
            <p:cNvCxnSpPr>
              <a:cxnSpLocks noChangeShapeType="1"/>
              <a:stCxn id="82" idx="0"/>
              <a:endCxn id="81" idx="3"/>
            </p:cNvCxnSpPr>
            <p:nvPr/>
          </p:nvCxnSpPr>
          <p:spPr bwMode="auto">
            <a:xfrm flipV="1">
              <a:off x="3567" y="2238"/>
              <a:ext cx="139" cy="13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 name="AutoShape 59">
              <a:extLst>
                <a:ext uri="{FF2B5EF4-FFF2-40B4-BE49-F238E27FC236}">
                  <a16:creationId xmlns:a16="http://schemas.microsoft.com/office/drawing/2014/main" id="{BC0E79D0-31CF-D14E-83CF-15D5A5798731}"/>
                </a:ext>
              </a:extLst>
            </p:cNvPr>
            <p:cNvCxnSpPr>
              <a:cxnSpLocks noChangeShapeType="1"/>
              <a:stCxn id="80" idx="6"/>
              <a:endCxn id="82" idx="2"/>
            </p:cNvCxnSpPr>
            <p:nvPr/>
          </p:nvCxnSpPr>
          <p:spPr bwMode="auto">
            <a:xfrm>
              <a:off x="3183" y="2450"/>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88" name="Group 60">
            <a:extLst>
              <a:ext uri="{FF2B5EF4-FFF2-40B4-BE49-F238E27FC236}">
                <a16:creationId xmlns:a16="http://schemas.microsoft.com/office/drawing/2014/main" id="{BFDDA7EB-6992-1743-B270-7B9484A93B40}"/>
              </a:ext>
            </a:extLst>
          </p:cNvPr>
          <p:cNvGrpSpPr>
            <a:grpSpLocks/>
          </p:cNvGrpSpPr>
          <p:nvPr/>
        </p:nvGrpSpPr>
        <p:grpSpPr bwMode="auto">
          <a:xfrm>
            <a:off x="2763838" y="3890427"/>
            <a:ext cx="787400" cy="481012"/>
            <a:chOff x="3982" y="2098"/>
            <a:chExt cx="720" cy="471"/>
          </a:xfrm>
        </p:grpSpPr>
        <p:sp>
          <p:nvSpPr>
            <p:cNvPr id="89" name="Oval 61">
              <a:extLst>
                <a:ext uri="{FF2B5EF4-FFF2-40B4-BE49-F238E27FC236}">
                  <a16:creationId xmlns:a16="http://schemas.microsoft.com/office/drawing/2014/main" id="{6605ABE5-E492-4544-B6C2-D1BC69219932}"/>
                </a:ext>
              </a:extLst>
            </p:cNvPr>
            <p:cNvSpPr>
              <a:spLocks noChangeArrowheads="1"/>
            </p:cNvSpPr>
            <p:nvPr/>
          </p:nvSpPr>
          <p:spPr bwMode="auto">
            <a:xfrm>
              <a:off x="3982" y="2427"/>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90" name="Oval 62">
              <a:extLst>
                <a:ext uri="{FF2B5EF4-FFF2-40B4-BE49-F238E27FC236}">
                  <a16:creationId xmlns:a16="http://schemas.microsoft.com/office/drawing/2014/main" id="{D0B2B90E-43C7-A845-8AA6-E9A93CABD89D}"/>
                </a:ext>
              </a:extLst>
            </p:cNvPr>
            <p:cNvSpPr>
              <a:spLocks noChangeArrowheads="1"/>
            </p:cNvSpPr>
            <p:nvPr/>
          </p:nvSpPr>
          <p:spPr bwMode="auto">
            <a:xfrm>
              <a:off x="4554" y="2120"/>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91" name="Oval 63">
              <a:extLst>
                <a:ext uri="{FF2B5EF4-FFF2-40B4-BE49-F238E27FC236}">
                  <a16:creationId xmlns:a16="http://schemas.microsoft.com/office/drawing/2014/main" id="{B9412CCC-A244-9C47-A766-1A21C5FAA3AD}"/>
                </a:ext>
              </a:extLst>
            </p:cNvPr>
            <p:cNvSpPr>
              <a:spLocks noChangeArrowheads="1"/>
            </p:cNvSpPr>
            <p:nvPr/>
          </p:nvSpPr>
          <p:spPr bwMode="auto">
            <a:xfrm>
              <a:off x="4445" y="2429"/>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92" name="Oval 64">
              <a:extLst>
                <a:ext uri="{FF2B5EF4-FFF2-40B4-BE49-F238E27FC236}">
                  <a16:creationId xmlns:a16="http://schemas.microsoft.com/office/drawing/2014/main" id="{AB50CE23-A993-AE45-86A2-E8F9D1D2FC91}"/>
                </a:ext>
              </a:extLst>
            </p:cNvPr>
            <p:cNvSpPr>
              <a:spLocks noChangeArrowheads="1"/>
            </p:cNvSpPr>
            <p:nvPr/>
          </p:nvSpPr>
          <p:spPr bwMode="auto">
            <a:xfrm>
              <a:off x="4219" y="2098"/>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93" name="AutoShape 65">
              <a:extLst>
                <a:ext uri="{FF2B5EF4-FFF2-40B4-BE49-F238E27FC236}">
                  <a16:creationId xmlns:a16="http://schemas.microsoft.com/office/drawing/2014/main" id="{7313D529-CEB5-DD44-AC30-3CE29F8E9F76}"/>
                </a:ext>
              </a:extLst>
            </p:cNvPr>
            <p:cNvCxnSpPr>
              <a:cxnSpLocks noChangeShapeType="1"/>
              <a:stCxn id="89" idx="0"/>
              <a:endCxn id="92" idx="3"/>
            </p:cNvCxnSpPr>
            <p:nvPr/>
          </p:nvCxnSpPr>
          <p:spPr bwMode="auto">
            <a:xfrm flipV="1">
              <a:off x="4056" y="2222"/>
              <a:ext cx="185" cy="2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4" name="AutoShape 66">
              <a:extLst>
                <a:ext uri="{FF2B5EF4-FFF2-40B4-BE49-F238E27FC236}">
                  <a16:creationId xmlns:a16="http://schemas.microsoft.com/office/drawing/2014/main" id="{2EFF4ECD-A55D-3A47-A665-DD6E90CCD020}"/>
                </a:ext>
              </a:extLst>
            </p:cNvPr>
            <p:cNvCxnSpPr>
              <a:cxnSpLocks noChangeShapeType="1"/>
              <a:stCxn id="91" idx="0"/>
              <a:endCxn id="92" idx="5"/>
            </p:cNvCxnSpPr>
            <p:nvPr/>
          </p:nvCxnSpPr>
          <p:spPr bwMode="auto">
            <a:xfrm flipH="1" flipV="1">
              <a:off x="4345" y="2222"/>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 name="AutoShape 67">
              <a:extLst>
                <a:ext uri="{FF2B5EF4-FFF2-40B4-BE49-F238E27FC236}">
                  <a16:creationId xmlns:a16="http://schemas.microsoft.com/office/drawing/2014/main" id="{CFC09DEF-6176-F44D-83D7-2F586CA8BFB3}"/>
                </a:ext>
              </a:extLst>
            </p:cNvPr>
            <p:cNvCxnSpPr>
              <a:cxnSpLocks noChangeShapeType="1"/>
              <a:stCxn id="91" idx="0"/>
              <a:endCxn id="90" idx="3"/>
            </p:cNvCxnSpPr>
            <p:nvPr/>
          </p:nvCxnSpPr>
          <p:spPr bwMode="auto">
            <a:xfrm flipV="1">
              <a:off x="4519" y="2244"/>
              <a:ext cx="57" cy="18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6" name="AutoShape 68">
              <a:extLst>
                <a:ext uri="{FF2B5EF4-FFF2-40B4-BE49-F238E27FC236}">
                  <a16:creationId xmlns:a16="http://schemas.microsoft.com/office/drawing/2014/main" id="{1761DE9D-2224-1341-8384-DA28E271CD56}"/>
                </a:ext>
              </a:extLst>
            </p:cNvPr>
            <p:cNvCxnSpPr>
              <a:cxnSpLocks noChangeShapeType="1"/>
              <a:stCxn id="89" idx="6"/>
              <a:endCxn id="91" idx="2"/>
            </p:cNvCxnSpPr>
            <p:nvPr/>
          </p:nvCxnSpPr>
          <p:spPr bwMode="auto">
            <a:xfrm>
              <a:off x="4135" y="2497"/>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7" name="Group 69">
            <a:extLst>
              <a:ext uri="{FF2B5EF4-FFF2-40B4-BE49-F238E27FC236}">
                <a16:creationId xmlns:a16="http://schemas.microsoft.com/office/drawing/2014/main" id="{7FEE0405-876D-734B-B930-F99DBB646482}"/>
              </a:ext>
            </a:extLst>
          </p:cNvPr>
          <p:cNvGrpSpPr>
            <a:grpSpLocks/>
          </p:cNvGrpSpPr>
          <p:nvPr/>
        </p:nvGrpSpPr>
        <p:grpSpPr bwMode="auto">
          <a:xfrm>
            <a:off x="4730750" y="3941227"/>
            <a:ext cx="563563" cy="415925"/>
            <a:chOff x="4869" y="2098"/>
            <a:chExt cx="587" cy="438"/>
          </a:xfrm>
        </p:grpSpPr>
        <p:sp>
          <p:nvSpPr>
            <p:cNvPr id="98" name="Oval 70">
              <a:extLst>
                <a:ext uri="{FF2B5EF4-FFF2-40B4-BE49-F238E27FC236}">
                  <a16:creationId xmlns:a16="http://schemas.microsoft.com/office/drawing/2014/main" id="{35678178-8849-6043-96F1-077D03832794}"/>
                </a:ext>
              </a:extLst>
            </p:cNvPr>
            <p:cNvSpPr>
              <a:spLocks noChangeArrowheads="1"/>
            </p:cNvSpPr>
            <p:nvPr/>
          </p:nvSpPr>
          <p:spPr bwMode="auto">
            <a:xfrm>
              <a:off x="4869" y="22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99" name="Oval 71">
              <a:extLst>
                <a:ext uri="{FF2B5EF4-FFF2-40B4-BE49-F238E27FC236}">
                  <a16:creationId xmlns:a16="http://schemas.microsoft.com/office/drawing/2014/main" id="{6E467515-2045-C84B-86E9-8F92503873A3}"/>
                </a:ext>
              </a:extLst>
            </p:cNvPr>
            <p:cNvSpPr>
              <a:spLocks noChangeArrowheads="1"/>
            </p:cNvSpPr>
            <p:nvPr/>
          </p:nvSpPr>
          <p:spPr bwMode="auto">
            <a:xfrm>
              <a:off x="5308" y="23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00" name="Oval 72">
              <a:extLst>
                <a:ext uri="{FF2B5EF4-FFF2-40B4-BE49-F238E27FC236}">
                  <a16:creationId xmlns:a16="http://schemas.microsoft.com/office/drawing/2014/main" id="{660896E1-2C63-8540-93B8-2933BA108BF3}"/>
                </a:ext>
              </a:extLst>
            </p:cNvPr>
            <p:cNvSpPr>
              <a:spLocks noChangeArrowheads="1"/>
            </p:cNvSpPr>
            <p:nvPr/>
          </p:nvSpPr>
          <p:spPr bwMode="auto">
            <a:xfrm>
              <a:off x="5295" y="2098"/>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101" name="AutoShape 73">
              <a:extLst>
                <a:ext uri="{FF2B5EF4-FFF2-40B4-BE49-F238E27FC236}">
                  <a16:creationId xmlns:a16="http://schemas.microsoft.com/office/drawing/2014/main" id="{53DF82CB-AD22-EF45-AD63-7CC6E3B30BFB}"/>
                </a:ext>
              </a:extLst>
            </p:cNvPr>
            <p:cNvCxnSpPr>
              <a:cxnSpLocks noChangeShapeType="1"/>
              <a:stCxn id="98" idx="7"/>
              <a:endCxn id="100" idx="3"/>
            </p:cNvCxnSpPr>
            <p:nvPr/>
          </p:nvCxnSpPr>
          <p:spPr bwMode="auto">
            <a:xfrm flipV="1">
              <a:off x="4995" y="2222"/>
              <a:ext cx="322" cy="9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74">
              <a:extLst>
                <a:ext uri="{FF2B5EF4-FFF2-40B4-BE49-F238E27FC236}">
                  <a16:creationId xmlns:a16="http://schemas.microsoft.com/office/drawing/2014/main" id="{E666C341-FA06-AE49-9B97-3BA2F25B15D5}"/>
                </a:ext>
              </a:extLst>
            </p:cNvPr>
            <p:cNvCxnSpPr>
              <a:cxnSpLocks noChangeShapeType="1"/>
              <a:stCxn id="99" idx="0"/>
              <a:endCxn id="100" idx="5"/>
            </p:cNvCxnSpPr>
            <p:nvPr/>
          </p:nvCxnSpPr>
          <p:spPr bwMode="auto">
            <a:xfrm flipV="1">
              <a:off x="5382" y="2222"/>
              <a:ext cx="39" cy="16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75">
              <a:extLst>
                <a:ext uri="{FF2B5EF4-FFF2-40B4-BE49-F238E27FC236}">
                  <a16:creationId xmlns:a16="http://schemas.microsoft.com/office/drawing/2014/main" id="{603A0C1C-495F-3046-953F-92146D2340B8}"/>
                </a:ext>
              </a:extLst>
            </p:cNvPr>
            <p:cNvCxnSpPr>
              <a:cxnSpLocks noChangeShapeType="1"/>
              <a:stCxn id="98" idx="6"/>
              <a:endCxn id="99" idx="2"/>
            </p:cNvCxnSpPr>
            <p:nvPr/>
          </p:nvCxnSpPr>
          <p:spPr bwMode="auto">
            <a:xfrm>
              <a:off x="5022" y="2366"/>
              <a:ext cx="281" cy="1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04" name="Group 76">
            <a:extLst>
              <a:ext uri="{FF2B5EF4-FFF2-40B4-BE49-F238E27FC236}">
                <a16:creationId xmlns:a16="http://schemas.microsoft.com/office/drawing/2014/main" id="{41DEFBD7-22E6-6843-851E-D4833389F5A6}"/>
              </a:ext>
            </a:extLst>
          </p:cNvPr>
          <p:cNvGrpSpPr>
            <a:grpSpLocks/>
          </p:cNvGrpSpPr>
          <p:nvPr/>
        </p:nvGrpSpPr>
        <p:grpSpPr bwMode="auto">
          <a:xfrm>
            <a:off x="354013" y="5155664"/>
            <a:ext cx="1752600" cy="1068388"/>
            <a:chOff x="240" y="3496"/>
            <a:chExt cx="1104" cy="673"/>
          </a:xfrm>
        </p:grpSpPr>
        <p:sp>
          <p:nvSpPr>
            <p:cNvPr id="105" name="Freeform 77">
              <a:extLst>
                <a:ext uri="{FF2B5EF4-FFF2-40B4-BE49-F238E27FC236}">
                  <a16:creationId xmlns:a16="http://schemas.microsoft.com/office/drawing/2014/main" id="{F7CC92D2-AD4A-904E-8D8D-E45E448A5DB7}"/>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106" name="Oval 78">
              <a:extLst>
                <a:ext uri="{FF2B5EF4-FFF2-40B4-BE49-F238E27FC236}">
                  <a16:creationId xmlns:a16="http://schemas.microsoft.com/office/drawing/2014/main" id="{EB29DB2C-5FA4-C941-B236-A9582E0213CF}"/>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07" name="Rectangle 79">
              <a:extLst>
                <a:ext uri="{FF2B5EF4-FFF2-40B4-BE49-F238E27FC236}">
                  <a16:creationId xmlns:a16="http://schemas.microsoft.com/office/drawing/2014/main" id="{17D53EF7-0131-AA42-84DC-275C4FBC6E6F}"/>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08" name="Rectangle 80">
              <a:extLst>
                <a:ext uri="{FF2B5EF4-FFF2-40B4-BE49-F238E27FC236}">
                  <a16:creationId xmlns:a16="http://schemas.microsoft.com/office/drawing/2014/main" id="{9F4C8B5F-0F9E-7A47-B8F1-6890BE912352}"/>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09" name="Rectangle 81">
              <a:extLst>
                <a:ext uri="{FF2B5EF4-FFF2-40B4-BE49-F238E27FC236}">
                  <a16:creationId xmlns:a16="http://schemas.microsoft.com/office/drawing/2014/main" id="{7C924412-7A49-7F40-8838-D152367DAAC7}"/>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0" name="Rectangle 82">
              <a:extLst>
                <a:ext uri="{FF2B5EF4-FFF2-40B4-BE49-F238E27FC236}">
                  <a16:creationId xmlns:a16="http://schemas.microsoft.com/office/drawing/2014/main" id="{67F22F29-7578-184E-80C4-8EBBF250F9BE}"/>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1" name="Text Box 83">
              <a:extLst>
                <a:ext uri="{FF2B5EF4-FFF2-40B4-BE49-F238E27FC236}">
                  <a16:creationId xmlns:a16="http://schemas.microsoft.com/office/drawing/2014/main" id="{1168CB1C-E7A8-0D4D-83E2-F754F013A8EC}"/>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112" name="Group 84">
            <a:extLst>
              <a:ext uri="{FF2B5EF4-FFF2-40B4-BE49-F238E27FC236}">
                <a16:creationId xmlns:a16="http://schemas.microsoft.com/office/drawing/2014/main" id="{18721752-654B-3E4E-A286-256863644702}"/>
              </a:ext>
            </a:extLst>
          </p:cNvPr>
          <p:cNvGrpSpPr>
            <a:grpSpLocks/>
          </p:cNvGrpSpPr>
          <p:nvPr/>
        </p:nvGrpSpPr>
        <p:grpSpPr bwMode="auto">
          <a:xfrm>
            <a:off x="2411413" y="5149314"/>
            <a:ext cx="1757362" cy="1074738"/>
            <a:chOff x="1581" y="3492"/>
            <a:chExt cx="1107" cy="677"/>
          </a:xfrm>
        </p:grpSpPr>
        <p:sp>
          <p:nvSpPr>
            <p:cNvPr id="113" name="Freeform 85">
              <a:extLst>
                <a:ext uri="{FF2B5EF4-FFF2-40B4-BE49-F238E27FC236}">
                  <a16:creationId xmlns:a16="http://schemas.microsoft.com/office/drawing/2014/main" id="{8498BBEB-9362-A642-876B-FEDAD491C464}"/>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114" name="Oval 86">
              <a:extLst>
                <a:ext uri="{FF2B5EF4-FFF2-40B4-BE49-F238E27FC236}">
                  <a16:creationId xmlns:a16="http://schemas.microsoft.com/office/drawing/2014/main" id="{F9B0408F-AFF4-014E-9C60-99F762BD12EF}"/>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5" name="Rectangle 87">
              <a:extLst>
                <a:ext uri="{FF2B5EF4-FFF2-40B4-BE49-F238E27FC236}">
                  <a16:creationId xmlns:a16="http://schemas.microsoft.com/office/drawing/2014/main" id="{723586FC-D85C-A842-94E6-EE1FC300E6F3}"/>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6" name="Rectangle 88">
              <a:extLst>
                <a:ext uri="{FF2B5EF4-FFF2-40B4-BE49-F238E27FC236}">
                  <a16:creationId xmlns:a16="http://schemas.microsoft.com/office/drawing/2014/main" id="{F4E9D1C4-FDFF-4C42-99AE-4E31D6AE79E1}"/>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7" name="Rectangle 89">
              <a:extLst>
                <a:ext uri="{FF2B5EF4-FFF2-40B4-BE49-F238E27FC236}">
                  <a16:creationId xmlns:a16="http://schemas.microsoft.com/office/drawing/2014/main" id="{51514486-FF66-2B45-85DC-BCF55586376D}"/>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8" name="Freeform 90">
              <a:extLst>
                <a:ext uri="{FF2B5EF4-FFF2-40B4-BE49-F238E27FC236}">
                  <a16:creationId xmlns:a16="http://schemas.microsoft.com/office/drawing/2014/main" id="{908134DB-290E-A94C-A4D9-38BF14D5FD01}"/>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119" name="Freeform 91">
              <a:extLst>
                <a:ext uri="{FF2B5EF4-FFF2-40B4-BE49-F238E27FC236}">
                  <a16:creationId xmlns:a16="http://schemas.microsoft.com/office/drawing/2014/main" id="{62FFD025-9746-2C42-B3F4-F598C83F28B3}"/>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120" name="Line 92">
              <a:extLst>
                <a:ext uri="{FF2B5EF4-FFF2-40B4-BE49-F238E27FC236}">
                  <a16:creationId xmlns:a16="http://schemas.microsoft.com/office/drawing/2014/main" id="{2A7798F7-6783-5848-8D17-E206A0E259F1}"/>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21" name="Freeform 93">
              <a:extLst>
                <a:ext uri="{FF2B5EF4-FFF2-40B4-BE49-F238E27FC236}">
                  <a16:creationId xmlns:a16="http://schemas.microsoft.com/office/drawing/2014/main" id="{816D3783-F300-8547-8B71-7AD42C37B1D5}"/>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122" name="Text Box 94">
              <a:extLst>
                <a:ext uri="{FF2B5EF4-FFF2-40B4-BE49-F238E27FC236}">
                  <a16:creationId xmlns:a16="http://schemas.microsoft.com/office/drawing/2014/main" id="{967DA84B-C953-8847-8582-BC5A8A5EC136}"/>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123" name="Text Box 95">
              <a:extLst>
                <a:ext uri="{FF2B5EF4-FFF2-40B4-BE49-F238E27FC236}">
                  <a16:creationId xmlns:a16="http://schemas.microsoft.com/office/drawing/2014/main" id="{EE271EFD-3548-C845-9510-EBF2576E359E}"/>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124" name="Text Box 96">
              <a:extLst>
                <a:ext uri="{FF2B5EF4-FFF2-40B4-BE49-F238E27FC236}">
                  <a16:creationId xmlns:a16="http://schemas.microsoft.com/office/drawing/2014/main" id="{0D59F2E9-106C-7B48-BE09-D1253C7AEE51}"/>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125" name="Group 97">
            <a:extLst>
              <a:ext uri="{FF2B5EF4-FFF2-40B4-BE49-F238E27FC236}">
                <a16:creationId xmlns:a16="http://schemas.microsoft.com/office/drawing/2014/main" id="{3B8961E8-86CF-E448-8A1A-74685B331683}"/>
              </a:ext>
            </a:extLst>
          </p:cNvPr>
          <p:cNvGrpSpPr>
            <a:grpSpLocks/>
          </p:cNvGrpSpPr>
          <p:nvPr/>
        </p:nvGrpSpPr>
        <p:grpSpPr bwMode="auto">
          <a:xfrm>
            <a:off x="4468813" y="5154077"/>
            <a:ext cx="1752600" cy="1069975"/>
            <a:chOff x="3216" y="3504"/>
            <a:chExt cx="1104" cy="674"/>
          </a:xfrm>
        </p:grpSpPr>
        <p:sp>
          <p:nvSpPr>
            <p:cNvPr id="126" name="Freeform 98">
              <a:extLst>
                <a:ext uri="{FF2B5EF4-FFF2-40B4-BE49-F238E27FC236}">
                  <a16:creationId xmlns:a16="http://schemas.microsoft.com/office/drawing/2014/main" id="{40BD457E-AD40-5044-8F34-E784C29042BE}"/>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127" name="Oval 99">
              <a:extLst>
                <a:ext uri="{FF2B5EF4-FFF2-40B4-BE49-F238E27FC236}">
                  <a16:creationId xmlns:a16="http://schemas.microsoft.com/office/drawing/2014/main" id="{70A1D278-A925-634B-AE3B-6D0813BB74D0}"/>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28" name="Line 100">
              <a:extLst>
                <a:ext uri="{FF2B5EF4-FFF2-40B4-BE49-F238E27FC236}">
                  <a16:creationId xmlns:a16="http://schemas.microsoft.com/office/drawing/2014/main" id="{77B7974D-26EB-B946-9217-DEDDC62F211C}"/>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29" name="Line 101">
              <a:extLst>
                <a:ext uri="{FF2B5EF4-FFF2-40B4-BE49-F238E27FC236}">
                  <a16:creationId xmlns:a16="http://schemas.microsoft.com/office/drawing/2014/main" id="{F60F5BB4-58E2-2447-8BA1-D699CE9A13B2}"/>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30" name="Oval 102">
              <a:extLst>
                <a:ext uri="{FF2B5EF4-FFF2-40B4-BE49-F238E27FC236}">
                  <a16:creationId xmlns:a16="http://schemas.microsoft.com/office/drawing/2014/main" id="{5B5EC84B-FD43-F543-BD20-0CEB088BD7C0}"/>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1" name="Oval 103">
              <a:extLst>
                <a:ext uri="{FF2B5EF4-FFF2-40B4-BE49-F238E27FC236}">
                  <a16:creationId xmlns:a16="http://schemas.microsoft.com/office/drawing/2014/main" id="{8104CBCE-85B1-834E-A118-1E64C670EB7D}"/>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2" name="Oval 104">
              <a:extLst>
                <a:ext uri="{FF2B5EF4-FFF2-40B4-BE49-F238E27FC236}">
                  <a16:creationId xmlns:a16="http://schemas.microsoft.com/office/drawing/2014/main" id="{B4792D9F-2AA8-1D46-917B-BFA6FB5D049B}"/>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3" name="Oval 105">
              <a:extLst>
                <a:ext uri="{FF2B5EF4-FFF2-40B4-BE49-F238E27FC236}">
                  <a16:creationId xmlns:a16="http://schemas.microsoft.com/office/drawing/2014/main" id="{2F91A6B3-262F-3848-B1B2-38F601C5328E}"/>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4" name="Text Box 106">
              <a:extLst>
                <a:ext uri="{FF2B5EF4-FFF2-40B4-BE49-F238E27FC236}">
                  <a16:creationId xmlns:a16="http://schemas.microsoft.com/office/drawing/2014/main" id="{4F7B6811-661E-B34A-A450-EA26EDCAAF3E}"/>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135" name="Text Box 107">
              <a:extLst>
                <a:ext uri="{FF2B5EF4-FFF2-40B4-BE49-F238E27FC236}">
                  <a16:creationId xmlns:a16="http://schemas.microsoft.com/office/drawing/2014/main" id="{ED170E72-72AA-C847-8129-AB71B0DD60BC}"/>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136" name="Line 108">
              <a:extLst>
                <a:ext uri="{FF2B5EF4-FFF2-40B4-BE49-F238E27FC236}">
                  <a16:creationId xmlns:a16="http://schemas.microsoft.com/office/drawing/2014/main" id="{73C90616-E586-0A43-AA5A-1BA305731004}"/>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37" name="Oval 109">
              <a:extLst>
                <a:ext uri="{FF2B5EF4-FFF2-40B4-BE49-F238E27FC236}">
                  <a16:creationId xmlns:a16="http://schemas.microsoft.com/office/drawing/2014/main" id="{6994EA6D-EFA1-5C40-84C0-0C5585549639}"/>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8" name="Line 110">
              <a:extLst>
                <a:ext uri="{FF2B5EF4-FFF2-40B4-BE49-F238E27FC236}">
                  <a16:creationId xmlns:a16="http://schemas.microsoft.com/office/drawing/2014/main" id="{ABFF0657-F044-AA4A-B00C-4278004BFB16}"/>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39" name="Text Box 111">
              <a:extLst>
                <a:ext uri="{FF2B5EF4-FFF2-40B4-BE49-F238E27FC236}">
                  <a16:creationId xmlns:a16="http://schemas.microsoft.com/office/drawing/2014/main" id="{9C99509D-9CE2-EF42-97A9-1BC5DBDDB4E4}"/>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140" name="Text Box 112">
            <a:extLst>
              <a:ext uri="{FF2B5EF4-FFF2-40B4-BE49-F238E27FC236}">
                <a16:creationId xmlns:a16="http://schemas.microsoft.com/office/drawing/2014/main" id="{99C5FA7F-64EB-6F46-95F0-D42AA499F7E0}"/>
              </a:ext>
            </a:extLst>
          </p:cNvPr>
          <p:cNvSpPr txBox="1">
            <a:spLocks noChangeArrowheads="1"/>
          </p:cNvSpPr>
          <p:nvPr/>
        </p:nvSpPr>
        <p:spPr bwMode="auto">
          <a:xfrm>
            <a:off x="582613" y="6147852"/>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141" name="Text Box 113">
            <a:extLst>
              <a:ext uri="{FF2B5EF4-FFF2-40B4-BE49-F238E27FC236}">
                <a16:creationId xmlns:a16="http://schemas.microsoft.com/office/drawing/2014/main" id="{FD895A96-A261-814F-8F9F-999CC7AB030B}"/>
              </a:ext>
            </a:extLst>
          </p:cNvPr>
          <p:cNvSpPr txBox="1">
            <a:spLocks noChangeArrowheads="1"/>
          </p:cNvSpPr>
          <p:nvPr/>
        </p:nvSpPr>
        <p:spPr bwMode="auto">
          <a:xfrm>
            <a:off x="2849563" y="6184364"/>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142" name="Text Box 114">
            <a:extLst>
              <a:ext uri="{FF2B5EF4-FFF2-40B4-BE49-F238E27FC236}">
                <a16:creationId xmlns:a16="http://schemas.microsoft.com/office/drawing/2014/main" id="{9BCE0728-5FB0-AE4F-B2F3-5EE050415546}"/>
              </a:ext>
            </a:extLst>
          </p:cNvPr>
          <p:cNvSpPr txBox="1">
            <a:spLocks noChangeArrowheads="1"/>
          </p:cNvSpPr>
          <p:nvPr/>
        </p:nvSpPr>
        <p:spPr bwMode="auto">
          <a:xfrm>
            <a:off x="4792663" y="6162139"/>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
        <p:nvSpPr>
          <p:cNvPr id="143" name="Line 115">
            <a:extLst>
              <a:ext uri="{FF2B5EF4-FFF2-40B4-BE49-F238E27FC236}">
                <a16:creationId xmlns:a16="http://schemas.microsoft.com/office/drawing/2014/main" id="{6026C25D-A5EA-EC45-9328-AA8196D619F2}"/>
              </a:ext>
            </a:extLst>
          </p:cNvPr>
          <p:cNvSpPr>
            <a:spLocks noChangeShapeType="1"/>
          </p:cNvSpPr>
          <p:nvPr/>
        </p:nvSpPr>
        <p:spPr bwMode="auto">
          <a:xfrm>
            <a:off x="3254375" y="4863564"/>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144" name="Line 116">
            <a:extLst>
              <a:ext uri="{FF2B5EF4-FFF2-40B4-BE49-F238E27FC236}">
                <a16:creationId xmlns:a16="http://schemas.microsoft.com/office/drawing/2014/main" id="{E3D7A1E9-91E5-4648-952C-4C649D165111}"/>
              </a:ext>
            </a:extLst>
          </p:cNvPr>
          <p:cNvSpPr>
            <a:spLocks noChangeShapeType="1"/>
          </p:cNvSpPr>
          <p:nvPr/>
        </p:nvSpPr>
        <p:spPr bwMode="auto">
          <a:xfrm>
            <a:off x="1185863" y="4863564"/>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145" name="Line 117">
            <a:extLst>
              <a:ext uri="{FF2B5EF4-FFF2-40B4-BE49-F238E27FC236}">
                <a16:creationId xmlns:a16="http://schemas.microsoft.com/office/drawing/2014/main" id="{3FDBA540-331D-C949-92E4-A52B30A46D94}"/>
              </a:ext>
            </a:extLst>
          </p:cNvPr>
          <p:cNvSpPr>
            <a:spLocks noChangeShapeType="1"/>
          </p:cNvSpPr>
          <p:nvPr/>
        </p:nvSpPr>
        <p:spPr bwMode="auto">
          <a:xfrm>
            <a:off x="5383213" y="4849277"/>
            <a:ext cx="0" cy="38100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146" name="Text Box 118">
            <a:extLst>
              <a:ext uri="{FF2B5EF4-FFF2-40B4-BE49-F238E27FC236}">
                <a16:creationId xmlns:a16="http://schemas.microsoft.com/office/drawing/2014/main" id="{FB97AD90-AF2D-4F46-9D9C-07EB3E870A8F}"/>
              </a:ext>
            </a:extLst>
          </p:cNvPr>
          <p:cNvSpPr txBox="1">
            <a:spLocks noChangeArrowheads="1"/>
          </p:cNvSpPr>
          <p:nvPr/>
        </p:nvSpPr>
        <p:spPr bwMode="auto">
          <a:xfrm>
            <a:off x="2416175" y="4549239"/>
            <a:ext cx="1754188"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
        <p:nvSpPr>
          <p:cNvPr id="147" name="Text Box 119">
            <a:extLst>
              <a:ext uri="{FF2B5EF4-FFF2-40B4-BE49-F238E27FC236}">
                <a16:creationId xmlns:a16="http://schemas.microsoft.com/office/drawing/2014/main" id="{71EBC66F-90D1-264B-A03C-DD73C414ED78}"/>
              </a:ext>
            </a:extLst>
          </p:cNvPr>
          <p:cNvSpPr txBox="1">
            <a:spLocks noChangeArrowheads="1"/>
          </p:cNvSpPr>
          <p:nvPr/>
        </p:nvSpPr>
        <p:spPr bwMode="auto">
          <a:xfrm>
            <a:off x="354013" y="4549239"/>
            <a:ext cx="1752600"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
        <p:nvSpPr>
          <p:cNvPr id="148" name="Text Box 120">
            <a:extLst>
              <a:ext uri="{FF2B5EF4-FFF2-40B4-BE49-F238E27FC236}">
                <a16:creationId xmlns:a16="http://schemas.microsoft.com/office/drawing/2014/main" id="{B12665BA-6947-C646-8AA1-B77DC039A78A}"/>
              </a:ext>
            </a:extLst>
          </p:cNvPr>
          <p:cNvSpPr txBox="1">
            <a:spLocks noChangeArrowheads="1"/>
          </p:cNvSpPr>
          <p:nvPr/>
        </p:nvSpPr>
        <p:spPr bwMode="auto">
          <a:xfrm>
            <a:off x="4468813" y="4534952"/>
            <a:ext cx="1752600"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Tree>
    <p:extLst>
      <p:ext uri="{BB962C8B-B14F-4D97-AF65-F5344CB8AC3E}">
        <p14:creationId xmlns:p14="http://schemas.microsoft.com/office/powerpoint/2010/main" val="1860824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par>
                                <p:cTn id="8" presetID="9"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dissolve">
                                      <p:cBhvr>
                                        <p:cTn id="10" dur="500"/>
                                        <p:tgtEl>
                                          <p:spTgt spid="88"/>
                                        </p:tgtEl>
                                      </p:cBhvr>
                                    </p:animEffect>
                                  </p:childTnLst>
                                </p:cTn>
                              </p:par>
                              <p:par>
                                <p:cTn id="11" presetID="9"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dissolve">
                                      <p:cBhvr>
                                        <p:cTn id="1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8E7EAC4-9396-9C46-8E6B-E94DB696A393}"/>
              </a:ext>
            </a:extLst>
          </p:cNvPr>
          <p:cNvSpPr>
            <a:spLocks noGrp="1" noChangeArrowheads="1"/>
          </p:cNvSpPr>
          <p:nvPr>
            <p:ph type="title"/>
          </p:nvPr>
        </p:nvSpPr>
        <p:spPr>
          <a:xfrm>
            <a:off x="655637" y="11873"/>
            <a:ext cx="10515600" cy="1325563"/>
          </a:xfrm>
        </p:spPr>
        <p:txBody>
          <a:bodyPr/>
          <a:lstStyle/>
          <a:p>
            <a:pPr eaLnBrk="1" hangingPunct="1"/>
            <a:r>
              <a:rPr lang="en-US" altLang="en-US" dirty="0">
                <a:ea typeface="ＭＳ Ｐゴシック" panose="020B0600070205080204" pitchFamily="34" charset="-128"/>
              </a:rPr>
              <a:t>Structural and Semantic Level</a:t>
            </a:r>
          </a:p>
        </p:txBody>
      </p:sp>
      <p:sp>
        <p:nvSpPr>
          <p:cNvPr id="39937" name="Slide Number Placeholder 3">
            <a:extLst>
              <a:ext uri="{FF2B5EF4-FFF2-40B4-BE49-F238E27FC236}">
                <a16:creationId xmlns:a16="http://schemas.microsoft.com/office/drawing/2014/main" id="{08596536-EF26-4347-B454-1CD2BFC4A194}"/>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9</a:t>
            </a:fld>
            <a:endParaRPr lang="en-US" altLang="en-US" sz="1200" i="0">
              <a:solidFill>
                <a:srgbClr val="0E2135"/>
              </a:solidFill>
            </a:endParaRPr>
          </a:p>
        </p:txBody>
      </p:sp>
      <p:sp>
        <p:nvSpPr>
          <p:cNvPr id="39939" name="Rectangle 3">
            <a:extLst>
              <a:ext uri="{FF2B5EF4-FFF2-40B4-BE49-F238E27FC236}">
                <a16:creationId xmlns:a16="http://schemas.microsoft.com/office/drawing/2014/main" id="{EECE1B31-75FB-6749-9AAA-BA966730B534}"/>
              </a:ext>
            </a:extLst>
          </p:cNvPr>
          <p:cNvSpPr>
            <a:spLocks noGrp="1" noChangeArrowheads="1"/>
          </p:cNvSpPr>
          <p:nvPr>
            <p:ph type="body" idx="4294967295"/>
          </p:nvPr>
        </p:nvSpPr>
        <p:spPr>
          <a:xfrm>
            <a:off x="6061074" y="1785111"/>
            <a:ext cx="6093481" cy="4217987"/>
          </a:xfrm>
        </p:spPr>
        <p:txBody>
          <a:bodyPr>
            <a:normAutofit/>
          </a:bodyPr>
          <a:lstStyle/>
          <a:p>
            <a:pPr eaLnBrk="1" hangingPunct="1"/>
            <a:r>
              <a:rPr lang="en-US" altLang="en-US" dirty="0">
                <a:ea typeface="ＭＳ Ｐゴシック" panose="020B0600070205080204" pitchFamily="34" charset="-128"/>
              </a:rPr>
              <a:t>Structural</a:t>
            </a:r>
          </a:p>
          <a:p>
            <a:pPr lvl="1" eaLnBrk="1" hangingPunct="1"/>
            <a:r>
              <a:rPr lang="en-US" altLang="en-US" dirty="0">
                <a:ea typeface="Arial" panose="020B0604020202020204" pitchFamily="34" charset="0"/>
              </a:rPr>
              <a:t>Different structures for the same data</a:t>
            </a:r>
          </a:p>
          <a:p>
            <a:pPr eaLnBrk="1" hangingPunct="1"/>
            <a:r>
              <a:rPr lang="en-US" altLang="en-US" dirty="0">
                <a:ea typeface="ＭＳ Ｐゴシック" panose="020B0600070205080204" pitchFamily="34" charset="-128"/>
              </a:rPr>
              <a:t>Semantic</a:t>
            </a:r>
          </a:p>
          <a:p>
            <a:pPr lvl="1" eaLnBrk="1" hangingPunct="1"/>
            <a:r>
              <a:rPr lang="en-US" altLang="en-US" dirty="0">
                <a:ea typeface="Arial" panose="020B0604020202020204" pitchFamily="34" charset="0"/>
              </a:rPr>
              <a:t>Different semantics of the same structure</a:t>
            </a:r>
          </a:p>
          <a:p>
            <a:pPr eaLnBrk="1" hangingPunct="1"/>
            <a:r>
              <a:rPr lang="en-US" altLang="en-US" dirty="0">
                <a:ea typeface="ＭＳ Ｐゴシック" panose="020B0600070205080204" pitchFamily="34" charset="-128"/>
              </a:rPr>
              <a:t>Integrated View</a:t>
            </a:r>
          </a:p>
          <a:p>
            <a:pPr eaLnBrk="1" hangingPunct="1"/>
            <a:r>
              <a:rPr lang="en-US" altLang="en-US" dirty="0">
                <a:ea typeface="ＭＳ Ｐゴシック" panose="020B0600070205080204" pitchFamily="34" charset="-128"/>
              </a:rPr>
              <a:t>Many architectures for this basic idea</a:t>
            </a:r>
          </a:p>
        </p:txBody>
      </p:sp>
      <p:grpSp>
        <p:nvGrpSpPr>
          <p:cNvPr id="358" name="Group 4">
            <a:extLst>
              <a:ext uri="{FF2B5EF4-FFF2-40B4-BE49-F238E27FC236}">
                <a16:creationId xmlns:a16="http://schemas.microsoft.com/office/drawing/2014/main" id="{D4C8DD19-210B-6341-A622-D639EA005FCB}"/>
              </a:ext>
            </a:extLst>
          </p:cNvPr>
          <p:cNvGrpSpPr>
            <a:grpSpLocks/>
          </p:cNvGrpSpPr>
          <p:nvPr/>
        </p:nvGrpSpPr>
        <p:grpSpPr bwMode="auto">
          <a:xfrm>
            <a:off x="201613" y="5101735"/>
            <a:ext cx="1752600" cy="1068388"/>
            <a:chOff x="240" y="3496"/>
            <a:chExt cx="1104" cy="673"/>
          </a:xfrm>
        </p:grpSpPr>
        <p:sp>
          <p:nvSpPr>
            <p:cNvPr id="359" name="Freeform 5">
              <a:extLst>
                <a:ext uri="{FF2B5EF4-FFF2-40B4-BE49-F238E27FC236}">
                  <a16:creationId xmlns:a16="http://schemas.microsoft.com/office/drawing/2014/main" id="{A5562798-27ED-AF4A-9C2C-3A5626598D20}"/>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360" name="Oval 6">
              <a:extLst>
                <a:ext uri="{FF2B5EF4-FFF2-40B4-BE49-F238E27FC236}">
                  <a16:creationId xmlns:a16="http://schemas.microsoft.com/office/drawing/2014/main" id="{7EDC96EA-F551-F845-812A-8201B882E80F}"/>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1" name="Rectangle 7">
              <a:extLst>
                <a:ext uri="{FF2B5EF4-FFF2-40B4-BE49-F238E27FC236}">
                  <a16:creationId xmlns:a16="http://schemas.microsoft.com/office/drawing/2014/main" id="{A3481508-9712-2B4F-AFD6-26C28961AED4}"/>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2" name="Rectangle 8">
              <a:extLst>
                <a:ext uri="{FF2B5EF4-FFF2-40B4-BE49-F238E27FC236}">
                  <a16:creationId xmlns:a16="http://schemas.microsoft.com/office/drawing/2014/main" id="{7C2A5510-46FE-1941-A565-0CE687E9690B}"/>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3" name="Rectangle 9">
              <a:extLst>
                <a:ext uri="{FF2B5EF4-FFF2-40B4-BE49-F238E27FC236}">
                  <a16:creationId xmlns:a16="http://schemas.microsoft.com/office/drawing/2014/main" id="{322546D1-DBBB-A541-8DA9-858EFB8AEB9E}"/>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4" name="Rectangle 10">
              <a:extLst>
                <a:ext uri="{FF2B5EF4-FFF2-40B4-BE49-F238E27FC236}">
                  <a16:creationId xmlns:a16="http://schemas.microsoft.com/office/drawing/2014/main" id="{0D856288-1D6F-824B-89EF-6954542BAF46}"/>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5" name="Text Box 11">
              <a:extLst>
                <a:ext uri="{FF2B5EF4-FFF2-40B4-BE49-F238E27FC236}">
                  <a16:creationId xmlns:a16="http://schemas.microsoft.com/office/drawing/2014/main" id="{ABD8F345-47DD-A74E-88E3-6E8C6CCB9D05}"/>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366" name="Group 12">
            <a:extLst>
              <a:ext uri="{FF2B5EF4-FFF2-40B4-BE49-F238E27FC236}">
                <a16:creationId xmlns:a16="http://schemas.microsoft.com/office/drawing/2014/main" id="{81926231-4AAF-DB4E-8EF5-76B9ABBB5960}"/>
              </a:ext>
            </a:extLst>
          </p:cNvPr>
          <p:cNvGrpSpPr>
            <a:grpSpLocks/>
          </p:cNvGrpSpPr>
          <p:nvPr/>
        </p:nvGrpSpPr>
        <p:grpSpPr bwMode="auto">
          <a:xfrm>
            <a:off x="2259013" y="5095385"/>
            <a:ext cx="1757362" cy="1074738"/>
            <a:chOff x="1581" y="3492"/>
            <a:chExt cx="1107" cy="677"/>
          </a:xfrm>
        </p:grpSpPr>
        <p:sp>
          <p:nvSpPr>
            <p:cNvPr id="367" name="Freeform 13">
              <a:extLst>
                <a:ext uri="{FF2B5EF4-FFF2-40B4-BE49-F238E27FC236}">
                  <a16:creationId xmlns:a16="http://schemas.microsoft.com/office/drawing/2014/main" id="{7B6842D2-EE42-6A4C-A8A5-879552D310B6}"/>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368" name="Oval 14">
              <a:extLst>
                <a:ext uri="{FF2B5EF4-FFF2-40B4-BE49-F238E27FC236}">
                  <a16:creationId xmlns:a16="http://schemas.microsoft.com/office/drawing/2014/main" id="{6FFE17F0-DF49-BE4E-B5B3-D8D18E28E1C3}"/>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9" name="Rectangle 15">
              <a:extLst>
                <a:ext uri="{FF2B5EF4-FFF2-40B4-BE49-F238E27FC236}">
                  <a16:creationId xmlns:a16="http://schemas.microsoft.com/office/drawing/2014/main" id="{ADA9F89A-F74C-CD49-862B-FAB8BCA7517A}"/>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70" name="Rectangle 16">
              <a:extLst>
                <a:ext uri="{FF2B5EF4-FFF2-40B4-BE49-F238E27FC236}">
                  <a16:creationId xmlns:a16="http://schemas.microsoft.com/office/drawing/2014/main" id="{F2108B71-68FF-B940-9F30-F10D55EDC918}"/>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71" name="Rectangle 17">
              <a:extLst>
                <a:ext uri="{FF2B5EF4-FFF2-40B4-BE49-F238E27FC236}">
                  <a16:creationId xmlns:a16="http://schemas.microsoft.com/office/drawing/2014/main" id="{19093EB8-742B-9441-B4ED-478289A9C6FA}"/>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72" name="Freeform 18">
              <a:extLst>
                <a:ext uri="{FF2B5EF4-FFF2-40B4-BE49-F238E27FC236}">
                  <a16:creationId xmlns:a16="http://schemas.microsoft.com/office/drawing/2014/main" id="{D909858C-ECF0-F54C-A1D1-98DDF5960C71}"/>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73" name="Freeform 19">
              <a:extLst>
                <a:ext uri="{FF2B5EF4-FFF2-40B4-BE49-F238E27FC236}">
                  <a16:creationId xmlns:a16="http://schemas.microsoft.com/office/drawing/2014/main" id="{2519FAEE-C90C-A84F-B31C-A58716EA0014}"/>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74" name="Line 20">
              <a:extLst>
                <a:ext uri="{FF2B5EF4-FFF2-40B4-BE49-F238E27FC236}">
                  <a16:creationId xmlns:a16="http://schemas.microsoft.com/office/drawing/2014/main" id="{8C9D2AD4-CA02-3446-9FFC-5A6E040C25FA}"/>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75" name="Freeform 21">
              <a:extLst>
                <a:ext uri="{FF2B5EF4-FFF2-40B4-BE49-F238E27FC236}">
                  <a16:creationId xmlns:a16="http://schemas.microsoft.com/office/drawing/2014/main" id="{E7FE5B39-BD3F-864C-A9F7-9305A0C31B87}"/>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76" name="Text Box 22">
              <a:extLst>
                <a:ext uri="{FF2B5EF4-FFF2-40B4-BE49-F238E27FC236}">
                  <a16:creationId xmlns:a16="http://schemas.microsoft.com/office/drawing/2014/main" id="{BE91156E-BF1F-DD4A-966D-E723BCCCF5EB}"/>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377" name="Text Box 23">
              <a:extLst>
                <a:ext uri="{FF2B5EF4-FFF2-40B4-BE49-F238E27FC236}">
                  <a16:creationId xmlns:a16="http://schemas.microsoft.com/office/drawing/2014/main" id="{FD9EE353-1C59-B045-8192-69A6790F8054}"/>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378" name="Text Box 24">
              <a:extLst>
                <a:ext uri="{FF2B5EF4-FFF2-40B4-BE49-F238E27FC236}">
                  <a16:creationId xmlns:a16="http://schemas.microsoft.com/office/drawing/2014/main" id="{B8B24AF2-38D9-4D43-8278-3978CE9A962E}"/>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379" name="Group 25">
            <a:extLst>
              <a:ext uri="{FF2B5EF4-FFF2-40B4-BE49-F238E27FC236}">
                <a16:creationId xmlns:a16="http://schemas.microsoft.com/office/drawing/2014/main" id="{8C0E2BA5-EE84-AB4E-AB76-DA14D6102E6F}"/>
              </a:ext>
            </a:extLst>
          </p:cNvPr>
          <p:cNvGrpSpPr>
            <a:grpSpLocks/>
          </p:cNvGrpSpPr>
          <p:nvPr/>
        </p:nvGrpSpPr>
        <p:grpSpPr bwMode="auto">
          <a:xfrm>
            <a:off x="4316413" y="5100148"/>
            <a:ext cx="1752600" cy="1069975"/>
            <a:chOff x="3216" y="3504"/>
            <a:chExt cx="1104" cy="674"/>
          </a:xfrm>
        </p:grpSpPr>
        <p:sp>
          <p:nvSpPr>
            <p:cNvPr id="380" name="Freeform 26">
              <a:extLst>
                <a:ext uri="{FF2B5EF4-FFF2-40B4-BE49-F238E27FC236}">
                  <a16:creationId xmlns:a16="http://schemas.microsoft.com/office/drawing/2014/main" id="{15CDFFD2-C0D6-BD4B-BCB3-CBCA1A3F6675}"/>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381" name="Oval 27">
              <a:extLst>
                <a:ext uri="{FF2B5EF4-FFF2-40B4-BE49-F238E27FC236}">
                  <a16:creationId xmlns:a16="http://schemas.microsoft.com/office/drawing/2014/main" id="{CAC5DA11-59E1-1E42-9251-C4AD923E82C2}"/>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2" name="Line 28">
              <a:extLst>
                <a:ext uri="{FF2B5EF4-FFF2-40B4-BE49-F238E27FC236}">
                  <a16:creationId xmlns:a16="http://schemas.microsoft.com/office/drawing/2014/main" id="{936C5F53-9A45-3F45-8CE7-847F30B42948}"/>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83" name="Line 29">
              <a:extLst>
                <a:ext uri="{FF2B5EF4-FFF2-40B4-BE49-F238E27FC236}">
                  <a16:creationId xmlns:a16="http://schemas.microsoft.com/office/drawing/2014/main" id="{9F27D6D2-6091-0842-96B6-41320CCE4684}"/>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84" name="Oval 30">
              <a:extLst>
                <a:ext uri="{FF2B5EF4-FFF2-40B4-BE49-F238E27FC236}">
                  <a16:creationId xmlns:a16="http://schemas.microsoft.com/office/drawing/2014/main" id="{3ACD4F35-5AD3-7547-8214-3F97E807787C}"/>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5" name="Oval 31">
              <a:extLst>
                <a:ext uri="{FF2B5EF4-FFF2-40B4-BE49-F238E27FC236}">
                  <a16:creationId xmlns:a16="http://schemas.microsoft.com/office/drawing/2014/main" id="{32CF7480-8740-0C40-82C1-77600B474DC5}"/>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6" name="Oval 32">
              <a:extLst>
                <a:ext uri="{FF2B5EF4-FFF2-40B4-BE49-F238E27FC236}">
                  <a16:creationId xmlns:a16="http://schemas.microsoft.com/office/drawing/2014/main" id="{0C4AAD51-E6D4-D344-B1B1-8887BE3FBF06}"/>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7" name="Oval 33">
              <a:extLst>
                <a:ext uri="{FF2B5EF4-FFF2-40B4-BE49-F238E27FC236}">
                  <a16:creationId xmlns:a16="http://schemas.microsoft.com/office/drawing/2014/main" id="{8E9C7973-9942-C048-9ABB-F688A974B00A}"/>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8" name="Text Box 34">
              <a:extLst>
                <a:ext uri="{FF2B5EF4-FFF2-40B4-BE49-F238E27FC236}">
                  <a16:creationId xmlns:a16="http://schemas.microsoft.com/office/drawing/2014/main" id="{47DBE444-BCF8-8D41-9421-F258CECCA79C}"/>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389" name="Text Box 35">
              <a:extLst>
                <a:ext uri="{FF2B5EF4-FFF2-40B4-BE49-F238E27FC236}">
                  <a16:creationId xmlns:a16="http://schemas.microsoft.com/office/drawing/2014/main" id="{B74E0CD6-DF3C-9B40-BBB5-1299C0083081}"/>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390" name="Line 36">
              <a:extLst>
                <a:ext uri="{FF2B5EF4-FFF2-40B4-BE49-F238E27FC236}">
                  <a16:creationId xmlns:a16="http://schemas.microsoft.com/office/drawing/2014/main" id="{91F4242C-45B8-354B-A670-A7B8E5CD579A}"/>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91" name="Oval 37">
              <a:extLst>
                <a:ext uri="{FF2B5EF4-FFF2-40B4-BE49-F238E27FC236}">
                  <a16:creationId xmlns:a16="http://schemas.microsoft.com/office/drawing/2014/main" id="{E42B0E2C-D1DD-1248-BED3-FA23A178CBE3}"/>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92" name="Line 38">
              <a:extLst>
                <a:ext uri="{FF2B5EF4-FFF2-40B4-BE49-F238E27FC236}">
                  <a16:creationId xmlns:a16="http://schemas.microsoft.com/office/drawing/2014/main" id="{0ED57FFE-972E-B441-9D60-E95819D74E59}"/>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93" name="Text Box 39">
              <a:extLst>
                <a:ext uri="{FF2B5EF4-FFF2-40B4-BE49-F238E27FC236}">
                  <a16:creationId xmlns:a16="http://schemas.microsoft.com/office/drawing/2014/main" id="{6384D1FD-AC6E-9A4C-AA9F-C226F88C2739}"/>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394" name="Text Box 40">
            <a:extLst>
              <a:ext uri="{FF2B5EF4-FFF2-40B4-BE49-F238E27FC236}">
                <a16:creationId xmlns:a16="http://schemas.microsoft.com/office/drawing/2014/main" id="{0A6DFABF-8FEF-2D42-8A42-58B4B628A450}"/>
              </a:ext>
            </a:extLst>
          </p:cNvPr>
          <p:cNvSpPr txBox="1">
            <a:spLocks noChangeArrowheads="1"/>
          </p:cNvSpPr>
          <p:nvPr/>
        </p:nvSpPr>
        <p:spPr bwMode="auto">
          <a:xfrm>
            <a:off x="430213" y="6093923"/>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395" name="Text Box 41">
            <a:extLst>
              <a:ext uri="{FF2B5EF4-FFF2-40B4-BE49-F238E27FC236}">
                <a16:creationId xmlns:a16="http://schemas.microsoft.com/office/drawing/2014/main" id="{6AB9804B-57D4-1745-9D89-AE64885149A2}"/>
              </a:ext>
            </a:extLst>
          </p:cNvPr>
          <p:cNvSpPr txBox="1">
            <a:spLocks noChangeArrowheads="1"/>
          </p:cNvSpPr>
          <p:nvPr/>
        </p:nvSpPr>
        <p:spPr bwMode="auto">
          <a:xfrm>
            <a:off x="2697163" y="6130435"/>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396" name="Text Box 42">
            <a:extLst>
              <a:ext uri="{FF2B5EF4-FFF2-40B4-BE49-F238E27FC236}">
                <a16:creationId xmlns:a16="http://schemas.microsoft.com/office/drawing/2014/main" id="{CFB25024-641B-2340-87B3-A388A99AE1F8}"/>
              </a:ext>
            </a:extLst>
          </p:cNvPr>
          <p:cNvSpPr txBox="1">
            <a:spLocks noChangeArrowheads="1"/>
          </p:cNvSpPr>
          <p:nvPr/>
        </p:nvSpPr>
        <p:spPr bwMode="auto">
          <a:xfrm>
            <a:off x="4640263" y="6108210"/>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
        <p:nvSpPr>
          <p:cNvPr id="397" name="Line 43">
            <a:extLst>
              <a:ext uri="{FF2B5EF4-FFF2-40B4-BE49-F238E27FC236}">
                <a16:creationId xmlns:a16="http://schemas.microsoft.com/office/drawing/2014/main" id="{5DB8C0C4-E4B2-2540-9B7F-E5EB1A8F64E1}"/>
              </a:ext>
            </a:extLst>
          </p:cNvPr>
          <p:cNvSpPr>
            <a:spLocks noChangeShapeType="1"/>
          </p:cNvSpPr>
          <p:nvPr/>
        </p:nvSpPr>
        <p:spPr bwMode="auto">
          <a:xfrm>
            <a:off x="3101975" y="4809635"/>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398" name="Line 44">
            <a:extLst>
              <a:ext uri="{FF2B5EF4-FFF2-40B4-BE49-F238E27FC236}">
                <a16:creationId xmlns:a16="http://schemas.microsoft.com/office/drawing/2014/main" id="{3E510368-FE86-F940-A6FE-D284432D6D8E}"/>
              </a:ext>
            </a:extLst>
          </p:cNvPr>
          <p:cNvSpPr>
            <a:spLocks noChangeShapeType="1"/>
          </p:cNvSpPr>
          <p:nvPr/>
        </p:nvSpPr>
        <p:spPr bwMode="auto">
          <a:xfrm>
            <a:off x="1033463" y="4809635"/>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399" name="Line 45">
            <a:extLst>
              <a:ext uri="{FF2B5EF4-FFF2-40B4-BE49-F238E27FC236}">
                <a16:creationId xmlns:a16="http://schemas.microsoft.com/office/drawing/2014/main" id="{513BDF63-2627-2A42-964B-E1A570382B35}"/>
              </a:ext>
            </a:extLst>
          </p:cNvPr>
          <p:cNvSpPr>
            <a:spLocks noChangeShapeType="1"/>
          </p:cNvSpPr>
          <p:nvPr/>
        </p:nvSpPr>
        <p:spPr bwMode="auto">
          <a:xfrm>
            <a:off x="5230813" y="4795348"/>
            <a:ext cx="0" cy="38100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00" name="Text Box 46">
            <a:extLst>
              <a:ext uri="{FF2B5EF4-FFF2-40B4-BE49-F238E27FC236}">
                <a16:creationId xmlns:a16="http://schemas.microsoft.com/office/drawing/2014/main" id="{8A0D4CB9-3037-724B-A242-B8B7D2D911E5}"/>
              </a:ext>
            </a:extLst>
          </p:cNvPr>
          <p:cNvSpPr txBox="1">
            <a:spLocks noChangeArrowheads="1"/>
          </p:cNvSpPr>
          <p:nvPr/>
        </p:nvSpPr>
        <p:spPr bwMode="auto">
          <a:xfrm>
            <a:off x="2263775" y="4495310"/>
            <a:ext cx="1754188"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
        <p:nvSpPr>
          <p:cNvPr id="401" name="Text Box 47">
            <a:extLst>
              <a:ext uri="{FF2B5EF4-FFF2-40B4-BE49-F238E27FC236}">
                <a16:creationId xmlns:a16="http://schemas.microsoft.com/office/drawing/2014/main" id="{F8437599-FD83-494D-86B4-2451B0FFF076}"/>
              </a:ext>
            </a:extLst>
          </p:cNvPr>
          <p:cNvSpPr txBox="1">
            <a:spLocks noChangeArrowheads="1"/>
          </p:cNvSpPr>
          <p:nvPr/>
        </p:nvSpPr>
        <p:spPr bwMode="auto">
          <a:xfrm>
            <a:off x="201613" y="4495310"/>
            <a:ext cx="1752600"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
        <p:nvSpPr>
          <p:cNvPr id="402" name="Text Box 48">
            <a:extLst>
              <a:ext uri="{FF2B5EF4-FFF2-40B4-BE49-F238E27FC236}">
                <a16:creationId xmlns:a16="http://schemas.microsoft.com/office/drawing/2014/main" id="{ECC2F4E8-ED7B-2144-AD6B-BC4C62323ACC}"/>
              </a:ext>
            </a:extLst>
          </p:cNvPr>
          <p:cNvSpPr txBox="1">
            <a:spLocks noChangeArrowheads="1"/>
          </p:cNvSpPr>
          <p:nvPr/>
        </p:nvSpPr>
        <p:spPr bwMode="auto">
          <a:xfrm>
            <a:off x="4316413" y="4481023"/>
            <a:ext cx="1752600"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grpSp>
        <p:nvGrpSpPr>
          <p:cNvPr id="403" name="Group 49">
            <a:extLst>
              <a:ext uri="{FF2B5EF4-FFF2-40B4-BE49-F238E27FC236}">
                <a16:creationId xmlns:a16="http://schemas.microsoft.com/office/drawing/2014/main" id="{F6BFF0D1-C984-EF48-A5E7-EE9E5A37076A}"/>
              </a:ext>
            </a:extLst>
          </p:cNvPr>
          <p:cNvGrpSpPr>
            <a:grpSpLocks/>
          </p:cNvGrpSpPr>
          <p:nvPr/>
        </p:nvGrpSpPr>
        <p:grpSpPr bwMode="auto">
          <a:xfrm>
            <a:off x="744538" y="3965085"/>
            <a:ext cx="714375" cy="493713"/>
            <a:chOff x="3030" y="2051"/>
            <a:chExt cx="802" cy="471"/>
          </a:xfrm>
        </p:grpSpPr>
        <p:sp>
          <p:nvSpPr>
            <p:cNvPr id="404" name="Oval 50">
              <a:extLst>
                <a:ext uri="{FF2B5EF4-FFF2-40B4-BE49-F238E27FC236}">
                  <a16:creationId xmlns:a16="http://schemas.microsoft.com/office/drawing/2014/main" id="{A85C8315-7D65-2544-9484-358D0E1B5691}"/>
                </a:ext>
              </a:extLst>
            </p:cNvPr>
            <p:cNvSpPr>
              <a:spLocks noChangeArrowheads="1"/>
            </p:cNvSpPr>
            <p:nvPr/>
          </p:nvSpPr>
          <p:spPr bwMode="auto">
            <a:xfrm>
              <a:off x="3031" y="2053"/>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05" name="Oval 51">
              <a:extLst>
                <a:ext uri="{FF2B5EF4-FFF2-40B4-BE49-F238E27FC236}">
                  <a16:creationId xmlns:a16="http://schemas.microsoft.com/office/drawing/2014/main" id="{94A7CA23-6505-FA4D-AA83-AAD111505B3E}"/>
                </a:ext>
              </a:extLst>
            </p:cNvPr>
            <p:cNvSpPr>
              <a:spLocks noChangeArrowheads="1"/>
            </p:cNvSpPr>
            <p:nvPr/>
          </p:nvSpPr>
          <p:spPr bwMode="auto">
            <a:xfrm>
              <a:off x="3030" y="2380"/>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06" name="Oval 52">
              <a:extLst>
                <a:ext uri="{FF2B5EF4-FFF2-40B4-BE49-F238E27FC236}">
                  <a16:creationId xmlns:a16="http://schemas.microsoft.com/office/drawing/2014/main" id="{D8BFD909-3C7F-0742-B5C8-549A69E32102}"/>
                </a:ext>
              </a:extLst>
            </p:cNvPr>
            <p:cNvSpPr>
              <a:spLocks noChangeArrowheads="1"/>
            </p:cNvSpPr>
            <p:nvPr/>
          </p:nvSpPr>
          <p:spPr bwMode="auto">
            <a:xfrm>
              <a:off x="3684" y="2114"/>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07" name="Oval 53">
              <a:extLst>
                <a:ext uri="{FF2B5EF4-FFF2-40B4-BE49-F238E27FC236}">
                  <a16:creationId xmlns:a16="http://schemas.microsoft.com/office/drawing/2014/main" id="{9551F9A1-D71A-6D4A-8F54-A40863B3D4F1}"/>
                </a:ext>
              </a:extLst>
            </p:cNvPr>
            <p:cNvSpPr>
              <a:spLocks noChangeArrowheads="1"/>
            </p:cNvSpPr>
            <p:nvPr/>
          </p:nvSpPr>
          <p:spPr bwMode="auto">
            <a:xfrm>
              <a:off x="3493" y="2382"/>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08" name="Oval 54">
              <a:extLst>
                <a:ext uri="{FF2B5EF4-FFF2-40B4-BE49-F238E27FC236}">
                  <a16:creationId xmlns:a16="http://schemas.microsoft.com/office/drawing/2014/main" id="{72690000-3359-904A-AD82-DDF857E3F6AA}"/>
                </a:ext>
              </a:extLst>
            </p:cNvPr>
            <p:cNvSpPr>
              <a:spLocks noChangeArrowheads="1"/>
            </p:cNvSpPr>
            <p:nvPr/>
          </p:nvSpPr>
          <p:spPr bwMode="auto">
            <a:xfrm>
              <a:off x="3267" y="2051"/>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09" name="AutoShape 55">
              <a:extLst>
                <a:ext uri="{FF2B5EF4-FFF2-40B4-BE49-F238E27FC236}">
                  <a16:creationId xmlns:a16="http://schemas.microsoft.com/office/drawing/2014/main" id="{A3533536-6ADA-7C40-B15D-D230F50F6998}"/>
                </a:ext>
              </a:extLst>
            </p:cNvPr>
            <p:cNvCxnSpPr>
              <a:cxnSpLocks noChangeShapeType="1"/>
              <a:stCxn id="405" idx="0"/>
              <a:endCxn id="404" idx="4"/>
            </p:cNvCxnSpPr>
            <p:nvPr/>
          </p:nvCxnSpPr>
          <p:spPr bwMode="auto">
            <a:xfrm flipV="1">
              <a:off x="3104" y="2198"/>
              <a:ext cx="1" cy="177"/>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0" name="AutoShape 56">
              <a:extLst>
                <a:ext uri="{FF2B5EF4-FFF2-40B4-BE49-F238E27FC236}">
                  <a16:creationId xmlns:a16="http://schemas.microsoft.com/office/drawing/2014/main" id="{5B8A2886-C8E7-7C4D-8CBB-50E078B4E183}"/>
                </a:ext>
              </a:extLst>
            </p:cNvPr>
            <p:cNvCxnSpPr>
              <a:cxnSpLocks noChangeShapeType="1"/>
              <a:stCxn id="407" idx="0"/>
              <a:endCxn id="408" idx="5"/>
            </p:cNvCxnSpPr>
            <p:nvPr/>
          </p:nvCxnSpPr>
          <p:spPr bwMode="auto">
            <a:xfrm flipH="1" flipV="1">
              <a:off x="3393" y="2175"/>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1" name="AutoShape 57">
              <a:extLst>
                <a:ext uri="{FF2B5EF4-FFF2-40B4-BE49-F238E27FC236}">
                  <a16:creationId xmlns:a16="http://schemas.microsoft.com/office/drawing/2014/main" id="{C27DC854-C93B-6242-9EE9-6738D6FF234A}"/>
                </a:ext>
              </a:extLst>
            </p:cNvPr>
            <p:cNvCxnSpPr>
              <a:cxnSpLocks noChangeShapeType="1"/>
              <a:stCxn id="407" idx="0"/>
              <a:endCxn id="406" idx="3"/>
            </p:cNvCxnSpPr>
            <p:nvPr/>
          </p:nvCxnSpPr>
          <p:spPr bwMode="auto">
            <a:xfrm flipV="1">
              <a:off x="3567" y="2238"/>
              <a:ext cx="139" cy="13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2" name="AutoShape 58">
              <a:extLst>
                <a:ext uri="{FF2B5EF4-FFF2-40B4-BE49-F238E27FC236}">
                  <a16:creationId xmlns:a16="http://schemas.microsoft.com/office/drawing/2014/main" id="{196D96ED-ED5E-5249-A165-DC3395357848}"/>
                </a:ext>
              </a:extLst>
            </p:cNvPr>
            <p:cNvCxnSpPr>
              <a:cxnSpLocks noChangeShapeType="1"/>
              <a:stCxn id="405" idx="6"/>
              <a:endCxn id="407" idx="2"/>
            </p:cNvCxnSpPr>
            <p:nvPr/>
          </p:nvCxnSpPr>
          <p:spPr bwMode="auto">
            <a:xfrm>
              <a:off x="3183" y="2450"/>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13" name="Group 59">
            <a:extLst>
              <a:ext uri="{FF2B5EF4-FFF2-40B4-BE49-F238E27FC236}">
                <a16:creationId xmlns:a16="http://schemas.microsoft.com/office/drawing/2014/main" id="{1406D745-92A0-BC48-8F20-528BA83E3A2A}"/>
              </a:ext>
            </a:extLst>
          </p:cNvPr>
          <p:cNvGrpSpPr>
            <a:grpSpLocks/>
          </p:cNvGrpSpPr>
          <p:nvPr/>
        </p:nvGrpSpPr>
        <p:grpSpPr bwMode="auto">
          <a:xfrm>
            <a:off x="2763838" y="3988898"/>
            <a:ext cx="787400" cy="481012"/>
            <a:chOff x="3982" y="2098"/>
            <a:chExt cx="720" cy="471"/>
          </a:xfrm>
        </p:grpSpPr>
        <p:sp>
          <p:nvSpPr>
            <p:cNvPr id="414" name="Oval 60">
              <a:extLst>
                <a:ext uri="{FF2B5EF4-FFF2-40B4-BE49-F238E27FC236}">
                  <a16:creationId xmlns:a16="http://schemas.microsoft.com/office/drawing/2014/main" id="{64C9D906-B24A-FC41-9C3A-4A3836A17C34}"/>
                </a:ext>
              </a:extLst>
            </p:cNvPr>
            <p:cNvSpPr>
              <a:spLocks noChangeArrowheads="1"/>
            </p:cNvSpPr>
            <p:nvPr/>
          </p:nvSpPr>
          <p:spPr bwMode="auto">
            <a:xfrm>
              <a:off x="3982" y="2427"/>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15" name="Oval 61">
              <a:extLst>
                <a:ext uri="{FF2B5EF4-FFF2-40B4-BE49-F238E27FC236}">
                  <a16:creationId xmlns:a16="http://schemas.microsoft.com/office/drawing/2014/main" id="{26E82CF3-64E3-A14F-A7EA-C9EBD2135C0C}"/>
                </a:ext>
              </a:extLst>
            </p:cNvPr>
            <p:cNvSpPr>
              <a:spLocks noChangeArrowheads="1"/>
            </p:cNvSpPr>
            <p:nvPr/>
          </p:nvSpPr>
          <p:spPr bwMode="auto">
            <a:xfrm>
              <a:off x="4554" y="2120"/>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16" name="Oval 62">
              <a:extLst>
                <a:ext uri="{FF2B5EF4-FFF2-40B4-BE49-F238E27FC236}">
                  <a16:creationId xmlns:a16="http://schemas.microsoft.com/office/drawing/2014/main" id="{87B2911F-1613-C14C-85EB-50EA86417F90}"/>
                </a:ext>
              </a:extLst>
            </p:cNvPr>
            <p:cNvSpPr>
              <a:spLocks noChangeArrowheads="1"/>
            </p:cNvSpPr>
            <p:nvPr/>
          </p:nvSpPr>
          <p:spPr bwMode="auto">
            <a:xfrm>
              <a:off x="4445" y="2429"/>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17" name="Oval 63">
              <a:extLst>
                <a:ext uri="{FF2B5EF4-FFF2-40B4-BE49-F238E27FC236}">
                  <a16:creationId xmlns:a16="http://schemas.microsoft.com/office/drawing/2014/main" id="{73E2CA98-00B6-7F4F-B6C6-31ECD1AE41A8}"/>
                </a:ext>
              </a:extLst>
            </p:cNvPr>
            <p:cNvSpPr>
              <a:spLocks noChangeArrowheads="1"/>
            </p:cNvSpPr>
            <p:nvPr/>
          </p:nvSpPr>
          <p:spPr bwMode="auto">
            <a:xfrm>
              <a:off x="4219" y="2098"/>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18" name="AutoShape 64">
              <a:extLst>
                <a:ext uri="{FF2B5EF4-FFF2-40B4-BE49-F238E27FC236}">
                  <a16:creationId xmlns:a16="http://schemas.microsoft.com/office/drawing/2014/main" id="{ABE0969D-A9FE-6349-A0F0-D3A8AE3C912D}"/>
                </a:ext>
              </a:extLst>
            </p:cNvPr>
            <p:cNvCxnSpPr>
              <a:cxnSpLocks noChangeShapeType="1"/>
              <a:stCxn id="414" idx="0"/>
              <a:endCxn id="417" idx="3"/>
            </p:cNvCxnSpPr>
            <p:nvPr/>
          </p:nvCxnSpPr>
          <p:spPr bwMode="auto">
            <a:xfrm flipV="1">
              <a:off x="4056" y="2222"/>
              <a:ext cx="185" cy="2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9" name="AutoShape 65">
              <a:extLst>
                <a:ext uri="{FF2B5EF4-FFF2-40B4-BE49-F238E27FC236}">
                  <a16:creationId xmlns:a16="http://schemas.microsoft.com/office/drawing/2014/main" id="{1ED6B239-47E4-A34C-9697-DC11ED5E0B4D}"/>
                </a:ext>
              </a:extLst>
            </p:cNvPr>
            <p:cNvCxnSpPr>
              <a:cxnSpLocks noChangeShapeType="1"/>
              <a:stCxn id="416" idx="0"/>
              <a:endCxn id="417" idx="5"/>
            </p:cNvCxnSpPr>
            <p:nvPr/>
          </p:nvCxnSpPr>
          <p:spPr bwMode="auto">
            <a:xfrm flipH="1" flipV="1">
              <a:off x="4345" y="2222"/>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 name="AutoShape 66">
              <a:extLst>
                <a:ext uri="{FF2B5EF4-FFF2-40B4-BE49-F238E27FC236}">
                  <a16:creationId xmlns:a16="http://schemas.microsoft.com/office/drawing/2014/main" id="{F700253B-6132-9B41-9626-657B5C637026}"/>
                </a:ext>
              </a:extLst>
            </p:cNvPr>
            <p:cNvCxnSpPr>
              <a:cxnSpLocks noChangeShapeType="1"/>
              <a:stCxn id="416" idx="0"/>
              <a:endCxn id="415" idx="3"/>
            </p:cNvCxnSpPr>
            <p:nvPr/>
          </p:nvCxnSpPr>
          <p:spPr bwMode="auto">
            <a:xfrm flipV="1">
              <a:off x="4519" y="2244"/>
              <a:ext cx="57" cy="18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1" name="AutoShape 67">
              <a:extLst>
                <a:ext uri="{FF2B5EF4-FFF2-40B4-BE49-F238E27FC236}">
                  <a16:creationId xmlns:a16="http://schemas.microsoft.com/office/drawing/2014/main" id="{99ADD5CE-F66E-A945-89DE-9174B74C23E4}"/>
                </a:ext>
              </a:extLst>
            </p:cNvPr>
            <p:cNvCxnSpPr>
              <a:cxnSpLocks noChangeShapeType="1"/>
              <a:stCxn id="414" idx="6"/>
              <a:endCxn id="416" idx="2"/>
            </p:cNvCxnSpPr>
            <p:nvPr/>
          </p:nvCxnSpPr>
          <p:spPr bwMode="auto">
            <a:xfrm>
              <a:off x="4135" y="2497"/>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22" name="Group 68">
            <a:extLst>
              <a:ext uri="{FF2B5EF4-FFF2-40B4-BE49-F238E27FC236}">
                <a16:creationId xmlns:a16="http://schemas.microsoft.com/office/drawing/2014/main" id="{72B0DECC-F759-544F-B5A1-56CE250CDC07}"/>
              </a:ext>
            </a:extLst>
          </p:cNvPr>
          <p:cNvGrpSpPr>
            <a:grpSpLocks/>
          </p:cNvGrpSpPr>
          <p:nvPr/>
        </p:nvGrpSpPr>
        <p:grpSpPr bwMode="auto">
          <a:xfrm>
            <a:off x="4730750" y="4039698"/>
            <a:ext cx="563563" cy="415925"/>
            <a:chOff x="4869" y="2098"/>
            <a:chExt cx="587" cy="438"/>
          </a:xfrm>
        </p:grpSpPr>
        <p:sp>
          <p:nvSpPr>
            <p:cNvPr id="423" name="Oval 69">
              <a:extLst>
                <a:ext uri="{FF2B5EF4-FFF2-40B4-BE49-F238E27FC236}">
                  <a16:creationId xmlns:a16="http://schemas.microsoft.com/office/drawing/2014/main" id="{C729265D-3B5C-6A4D-9C59-E1D9304B1323}"/>
                </a:ext>
              </a:extLst>
            </p:cNvPr>
            <p:cNvSpPr>
              <a:spLocks noChangeArrowheads="1"/>
            </p:cNvSpPr>
            <p:nvPr/>
          </p:nvSpPr>
          <p:spPr bwMode="auto">
            <a:xfrm>
              <a:off x="4869" y="22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24" name="Oval 70">
              <a:extLst>
                <a:ext uri="{FF2B5EF4-FFF2-40B4-BE49-F238E27FC236}">
                  <a16:creationId xmlns:a16="http://schemas.microsoft.com/office/drawing/2014/main" id="{82011816-1807-0749-A82B-CED8A79EA0B6}"/>
                </a:ext>
              </a:extLst>
            </p:cNvPr>
            <p:cNvSpPr>
              <a:spLocks noChangeArrowheads="1"/>
            </p:cNvSpPr>
            <p:nvPr/>
          </p:nvSpPr>
          <p:spPr bwMode="auto">
            <a:xfrm>
              <a:off x="5308" y="23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25" name="Oval 71">
              <a:extLst>
                <a:ext uri="{FF2B5EF4-FFF2-40B4-BE49-F238E27FC236}">
                  <a16:creationId xmlns:a16="http://schemas.microsoft.com/office/drawing/2014/main" id="{D449579A-26B0-FB46-9BD2-9C53C4DD4E95}"/>
                </a:ext>
              </a:extLst>
            </p:cNvPr>
            <p:cNvSpPr>
              <a:spLocks noChangeArrowheads="1"/>
            </p:cNvSpPr>
            <p:nvPr/>
          </p:nvSpPr>
          <p:spPr bwMode="auto">
            <a:xfrm>
              <a:off x="5295" y="2098"/>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26" name="AutoShape 72">
              <a:extLst>
                <a:ext uri="{FF2B5EF4-FFF2-40B4-BE49-F238E27FC236}">
                  <a16:creationId xmlns:a16="http://schemas.microsoft.com/office/drawing/2014/main" id="{6AD8F486-99F2-C446-B9DA-1A45819C46D7}"/>
                </a:ext>
              </a:extLst>
            </p:cNvPr>
            <p:cNvCxnSpPr>
              <a:cxnSpLocks noChangeShapeType="1"/>
              <a:stCxn id="423" idx="7"/>
              <a:endCxn id="425" idx="3"/>
            </p:cNvCxnSpPr>
            <p:nvPr/>
          </p:nvCxnSpPr>
          <p:spPr bwMode="auto">
            <a:xfrm flipV="1">
              <a:off x="4995" y="2222"/>
              <a:ext cx="322" cy="9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7" name="AutoShape 73">
              <a:extLst>
                <a:ext uri="{FF2B5EF4-FFF2-40B4-BE49-F238E27FC236}">
                  <a16:creationId xmlns:a16="http://schemas.microsoft.com/office/drawing/2014/main" id="{989A25D8-1CD6-854A-8D10-57A09E59433C}"/>
                </a:ext>
              </a:extLst>
            </p:cNvPr>
            <p:cNvCxnSpPr>
              <a:cxnSpLocks noChangeShapeType="1"/>
              <a:stCxn id="424" idx="0"/>
              <a:endCxn id="425" idx="5"/>
            </p:cNvCxnSpPr>
            <p:nvPr/>
          </p:nvCxnSpPr>
          <p:spPr bwMode="auto">
            <a:xfrm flipV="1">
              <a:off x="5382" y="2222"/>
              <a:ext cx="39" cy="16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8" name="AutoShape 74">
              <a:extLst>
                <a:ext uri="{FF2B5EF4-FFF2-40B4-BE49-F238E27FC236}">
                  <a16:creationId xmlns:a16="http://schemas.microsoft.com/office/drawing/2014/main" id="{DAC1040C-6077-A648-A5A8-862527CF0F35}"/>
                </a:ext>
              </a:extLst>
            </p:cNvPr>
            <p:cNvCxnSpPr>
              <a:cxnSpLocks noChangeShapeType="1"/>
              <a:stCxn id="423" idx="6"/>
              <a:endCxn id="424" idx="2"/>
            </p:cNvCxnSpPr>
            <p:nvPr/>
          </p:nvCxnSpPr>
          <p:spPr bwMode="auto">
            <a:xfrm>
              <a:off x="5022" y="2366"/>
              <a:ext cx="281" cy="1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29" name="Group 75">
            <a:extLst>
              <a:ext uri="{FF2B5EF4-FFF2-40B4-BE49-F238E27FC236}">
                <a16:creationId xmlns:a16="http://schemas.microsoft.com/office/drawing/2014/main" id="{EE412730-6F22-C24D-82F2-A5352810988B}"/>
              </a:ext>
            </a:extLst>
          </p:cNvPr>
          <p:cNvGrpSpPr>
            <a:grpSpLocks/>
          </p:cNvGrpSpPr>
          <p:nvPr/>
        </p:nvGrpSpPr>
        <p:grpSpPr bwMode="auto">
          <a:xfrm>
            <a:off x="1833563" y="1472373"/>
            <a:ext cx="785812" cy="666750"/>
            <a:chOff x="2013" y="776"/>
            <a:chExt cx="536" cy="420"/>
          </a:xfrm>
        </p:grpSpPr>
        <p:grpSp>
          <p:nvGrpSpPr>
            <p:cNvPr id="430" name="Group 76">
              <a:extLst>
                <a:ext uri="{FF2B5EF4-FFF2-40B4-BE49-F238E27FC236}">
                  <a16:creationId xmlns:a16="http://schemas.microsoft.com/office/drawing/2014/main" id="{F2AE26FD-44C7-A947-B1C0-923EE09A24CA}"/>
                </a:ext>
              </a:extLst>
            </p:cNvPr>
            <p:cNvGrpSpPr>
              <a:grpSpLocks/>
            </p:cNvGrpSpPr>
            <p:nvPr/>
          </p:nvGrpSpPr>
          <p:grpSpPr bwMode="auto">
            <a:xfrm>
              <a:off x="2013" y="1110"/>
              <a:ext cx="536" cy="86"/>
              <a:chOff x="2013" y="1110"/>
              <a:chExt cx="536" cy="86"/>
            </a:xfrm>
          </p:grpSpPr>
          <p:grpSp>
            <p:nvGrpSpPr>
              <p:cNvPr id="435" name="Group 77">
                <a:extLst>
                  <a:ext uri="{FF2B5EF4-FFF2-40B4-BE49-F238E27FC236}">
                    <a16:creationId xmlns:a16="http://schemas.microsoft.com/office/drawing/2014/main" id="{85DE08D7-20C0-334A-A462-9ED2F06C5E7B}"/>
                  </a:ext>
                </a:extLst>
              </p:cNvPr>
              <p:cNvGrpSpPr>
                <a:grpSpLocks/>
              </p:cNvGrpSpPr>
              <p:nvPr/>
            </p:nvGrpSpPr>
            <p:grpSpPr bwMode="auto">
              <a:xfrm>
                <a:off x="2013" y="1110"/>
                <a:ext cx="536" cy="86"/>
                <a:chOff x="2013" y="1110"/>
                <a:chExt cx="536" cy="86"/>
              </a:xfrm>
            </p:grpSpPr>
            <p:sp>
              <p:nvSpPr>
                <p:cNvPr id="491" name="Freeform 78">
                  <a:extLst>
                    <a:ext uri="{FF2B5EF4-FFF2-40B4-BE49-F238E27FC236}">
                      <a16:creationId xmlns:a16="http://schemas.microsoft.com/office/drawing/2014/main" id="{57FCBFDE-38F7-364A-A43F-8DF6BD14AE0C}"/>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 name="Rectangle 79">
                  <a:extLst>
                    <a:ext uri="{FF2B5EF4-FFF2-40B4-BE49-F238E27FC236}">
                      <a16:creationId xmlns:a16="http://schemas.microsoft.com/office/drawing/2014/main" id="{C8FFF837-DA65-B64E-B3D3-0DE82BAAD846}"/>
                    </a:ext>
                  </a:extLst>
                </p:cNvPr>
                <p:cNvSpPr>
                  <a:spLocks noChangeArrowheads="1"/>
                </p:cNvSpPr>
                <p:nvPr/>
              </p:nvSpPr>
              <p:spPr bwMode="auto">
                <a:xfrm>
                  <a:off x="2013" y="1110"/>
                  <a:ext cx="536" cy="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 name="Rectangle 80">
                  <a:extLst>
                    <a:ext uri="{FF2B5EF4-FFF2-40B4-BE49-F238E27FC236}">
                      <a16:creationId xmlns:a16="http://schemas.microsoft.com/office/drawing/2014/main" id="{1FC20444-A827-644E-80D6-447A193BD653}"/>
                    </a:ext>
                  </a:extLst>
                </p:cNvPr>
                <p:cNvSpPr>
                  <a:spLocks noChangeArrowheads="1"/>
                </p:cNvSpPr>
                <p:nvPr/>
              </p:nvSpPr>
              <p:spPr bwMode="auto">
                <a:xfrm>
                  <a:off x="2013" y="1122"/>
                  <a:ext cx="536"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4" name="Rectangle 81">
                  <a:extLst>
                    <a:ext uri="{FF2B5EF4-FFF2-40B4-BE49-F238E27FC236}">
                      <a16:creationId xmlns:a16="http://schemas.microsoft.com/office/drawing/2014/main" id="{47366670-7AE8-A748-A1F0-C98A306387A2}"/>
                    </a:ext>
                  </a:extLst>
                </p:cNvPr>
                <p:cNvSpPr>
                  <a:spLocks noChangeArrowheads="1"/>
                </p:cNvSpPr>
                <p:nvPr/>
              </p:nvSpPr>
              <p:spPr bwMode="auto">
                <a:xfrm>
                  <a:off x="2013" y="1124"/>
                  <a:ext cx="536" cy="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5" name="Rectangle 82">
                  <a:extLst>
                    <a:ext uri="{FF2B5EF4-FFF2-40B4-BE49-F238E27FC236}">
                      <a16:creationId xmlns:a16="http://schemas.microsoft.com/office/drawing/2014/main" id="{55B99D2C-51EA-1846-A458-532E4DAA966F}"/>
                    </a:ext>
                  </a:extLst>
                </p:cNvPr>
                <p:cNvSpPr>
                  <a:spLocks noChangeArrowheads="1"/>
                </p:cNvSpPr>
                <p:nvPr/>
              </p:nvSpPr>
              <p:spPr bwMode="auto">
                <a:xfrm>
                  <a:off x="2013" y="1126"/>
                  <a:ext cx="536"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6" name="Rectangle 83">
                  <a:extLst>
                    <a:ext uri="{FF2B5EF4-FFF2-40B4-BE49-F238E27FC236}">
                      <a16:creationId xmlns:a16="http://schemas.microsoft.com/office/drawing/2014/main" id="{1F455022-613D-1B40-88E1-DDB04881BD44}"/>
                    </a:ext>
                  </a:extLst>
                </p:cNvPr>
                <p:cNvSpPr>
                  <a:spLocks noChangeArrowheads="1"/>
                </p:cNvSpPr>
                <p:nvPr/>
              </p:nvSpPr>
              <p:spPr bwMode="auto">
                <a:xfrm>
                  <a:off x="2013" y="1128"/>
                  <a:ext cx="536" cy="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7" name="Rectangle 84">
                  <a:extLst>
                    <a:ext uri="{FF2B5EF4-FFF2-40B4-BE49-F238E27FC236}">
                      <a16:creationId xmlns:a16="http://schemas.microsoft.com/office/drawing/2014/main" id="{1ADA7F08-2826-D948-850F-0741FA476E80}"/>
                    </a:ext>
                  </a:extLst>
                </p:cNvPr>
                <p:cNvSpPr>
                  <a:spLocks noChangeArrowheads="1"/>
                </p:cNvSpPr>
                <p:nvPr/>
              </p:nvSpPr>
              <p:spPr bwMode="auto">
                <a:xfrm>
                  <a:off x="2013" y="1130"/>
                  <a:ext cx="536" cy="2"/>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8" name="Rectangle 85">
                  <a:extLst>
                    <a:ext uri="{FF2B5EF4-FFF2-40B4-BE49-F238E27FC236}">
                      <a16:creationId xmlns:a16="http://schemas.microsoft.com/office/drawing/2014/main" id="{03BBD467-ADE2-8549-8B51-64887A20B509}"/>
                    </a:ext>
                  </a:extLst>
                </p:cNvPr>
                <p:cNvSpPr>
                  <a:spLocks noChangeArrowheads="1"/>
                </p:cNvSpPr>
                <p:nvPr/>
              </p:nvSpPr>
              <p:spPr bwMode="auto">
                <a:xfrm>
                  <a:off x="2013" y="1132"/>
                  <a:ext cx="536"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9" name="Rectangle 86">
                  <a:extLst>
                    <a:ext uri="{FF2B5EF4-FFF2-40B4-BE49-F238E27FC236}">
                      <a16:creationId xmlns:a16="http://schemas.microsoft.com/office/drawing/2014/main" id="{5F554FC6-905F-2446-8FEB-4499D8AE3783}"/>
                    </a:ext>
                  </a:extLst>
                </p:cNvPr>
                <p:cNvSpPr>
                  <a:spLocks noChangeArrowheads="1"/>
                </p:cNvSpPr>
                <p:nvPr/>
              </p:nvSpPr>
              <p:spPr bwMode="auto">
                <a:xfrm>
                  <a:off x="2013" y="1134"/>
                  <a:ext cx="536" cy="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0" name="Rectangle 87">
                  <a:extLst>
                    <a:ext uri="{FF2B5EF4-FFF2-40B4-BE49-F238E27FC236}">
                      <a16:creationId xmlns:a16="http://schemas.microsoft.com/office/drawing/2014/main" id="{980155D3-50F7-5843-8774-82C0CE2E8A31}"/>
                    </a:ext>
                  </a:extLst>
                </p:cNvPr>
                <p:cNvSpPr>
                  <a:spLocks noChangeArrowheads="1"/>
                </p:cNvSpPr>
                <p:nvPr/>
              </p:nvSpPr>
              <p:spPr bwMode="auto">
                <a:xfrm>
                  <a:off x="2013" y="1135"/>
                  <a:ext cx="536" cy="2"/>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1" name="Rectangle 88">
                  <a:extLst>
                    <a:ext uri="{FF2B5EF4-FFF2-40B4-BE49-F238E27FC236}">
                      <a16:creationId xmlns:a16="http://schemas.microsoft.com/office/drawing/2014/main" id="{6BC838F2-13FA-E74B-AB32-AA3AA4A1A729}"/>
                    </a:ext>
                  </a:extLst>
                </p:cNvPr>
                <p:cNvSpPr>
                  <a:spLocks noChangeArrowheads="1"/>
                </p:cNvSpPr>
                <p:nvPr/>
              </p:nvSpPr>
              <p:spPr bwMode="auto">
                <a:xfrm>
                  <a:off x="2013" y="1137"/>
                  <a:ext cx="536" cy="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2" name="Rectangle 89">
                  <a:extLst>
                    <a:ext uri="{FF2B5EF4-FFF2-40B4-BE49-F238E27FC236}">
                      <a16:creationId xmlns:a16="http://schemas.microsoft.com/office/drawing/2014/main" id="{CB7567B9-6D33-854F-8D65-458B0B3088B3}"/>
                    </a:ext>
                  </a:extLst>
                </p:cNvPr>
                <p:cNvSpPr>
                  <a:spLocks noChangeArrowheads="1"/>
                </p:cNvSpPr>
                <p:nvPr/>
              </p:nvSpPr>
              <p:spPr bwMode="auto">
                <a:xfrm>
                  <a:off x="2013" y="1139"/>
                  <a:ext cx="53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3" name="Rectangle 90">
                  <a:extLst>
                    <a:ext uri="{FF2B5EF4-FFF2-40B4-BE49-F238E27FC236}">
                      <a16:creationId xmlns:a16="http://schemas.microsoft.com/office/drawing/2014/main" id="{18543C8E-D522-6C49-A69B-2E3E24A2EA5E}"/>
                    </a:ext>
                  </a:extLst>
                </p:cNvPr>
                <p:cNvSpPr>
                  <a:spLocks noChangeArrowheads="1"/>
                </p:cNvSpPr>
                <p:nvPr/>
              </p:nvSpPr>
              <p:spPr bwMode="auto">
                <a:xfrm>
                  <a:off x="2013" y="1140"/>
                  <a:ext cx="536"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4" name="Rectangle 91">
                  <a:extLst>
                    <a:ext uri="{FF2B5EF4-FFF2-40B4-BE49-F238E27FC236}">
                      <a16:creationId xmlns:a16="http://schemas.microsoft.com/office/drawing/2014/main" id="{DA51E58A-4AB0-DB45-8145-D3EB5612A08B}"/>
                    </a:ext>
                  </a:extLst>
                </p:cNvPr>
                <p:cNvSpPr>
                  <a:spLocks noChangeArrowheads="1"/>
                </p:cNvSpPr>
                <p:nvPr/>
              </p:nvSpPr>
              <p:spPr bwMode="auto">
                <a:xfrm>
                  <a:off x="2013" y="1142"/>
                  <a:ext cx="536" cy="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5" name="Rectangle 92">
                  <a:extLst>
                    <a:ext uri="{FF2B5EF4-FFF2-40B4-BE49-F238E27FC236}">
                      <a16:creationId xmlns:a16="http://schemas.microsoft.com/office/drawing/2014/main" id="{019EEEC5-4674-8245-9585-03C5789C1ED8}"/>
                    </a:ext>
                  </a:extLst>
                </p:cNvPr>
                <p:cNvSpPr>
                  <a:spLocks noChangeArrowheads="1"/>
                </p:cNvSpPr>
                <p:nvPr/>
              </p:nvSpPr>
              <p:spPr bwMode="auto">
                <a:xfrm>
                  <a:off x="2013" y="1144"/>
                  <a:ext cx="536"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6" name="Rectangle 93">
                  <a:extLst>
                    <a:ext uri="{FF2B5EF4-FFF2-40B4-BE49-F238E27FC236}">
                      <a16:creationId xmlns:a16="http://schemas.microsoft.com/office/drawing/2014/main" id="{22E69B14-298F-8641-B0C9-1B7015EFC057}"/>
                    </a:ext>
                  </a:extLst>
                </p:cNvPr>
                <p:cNvSpPr>
                  <a:spLocks noChangeArrowheads="1"/>
                </p:cNvSpPr>
                <p:nvPr/>
              </p:nvSpPr>
              <p:spPr bwMode="auto">
                <a:xfrm>
                  <a:off x="2013" y="1146"/>
                  <a:ext cx="536" cy="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7" name="Rectangle 94">
                  <a:extLst>
                    <a:ext uri="{FF2B5EF4-FFF2-40B4-BE49-F238E27FC236}">
                      <a16:creationId xmlns:a16="http://schemas.microsoft.com/office/drawing/2014/main" id="{8F737B64-7FE3-6F48-BC63-AB5B02BEE15F}"/>
                    </a:ext>
                  </a:extLst>
                </p:cNvPr>
                <p:cNvSpPr>
                  <a:spLocks noChangeArrowheads="1"/>
                </p:cNvSpPr>
                <p:nvPr/>
              </p:nvSpPr>
              <p:spPr bwMode="auto">
                <a:xfrm>
                  <a:off x="2013" y="1148"/>
                  <a:ext cx="536"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8" name="Rectangle 95">
                  <a:extLst>
                    <a:ext uri="{FF2B5EF4-FFF2-40B4-BE49-F238E27FC236}">
                      <a16:creationId xmlns:a16="http://schemas.microsoft.com/office/drawing/2014/main" id="{0DEF7E62-BF13-504F-B015-CF5492F3F6FC}"/>
                    </a:ext>
                  </a:extLst>
                </p:cNvPr>
                <p:cNvSpPr>
                  <a:spLocks noChangeArrowheads="1"/>
                </p:cNvSpPr>
                <p:nvPr/>
              </p:nvSpPr>
              <p:spPr bwMode="auto">
                <a:xfrm>
                  <a:off x="2013" y="1150"/>
                  <a:ext cx="536"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9" name="Rectangle 96">
                  <a:extLst>
                    <a:ext uri="{FF2B5EF4-FFF2-40B4-BE49-F238E27FC236}">
                      <a16:creationId xmlns:a16="http://schemas.microsoft.com/office/drawing/2014/main" id="{F55A34C3-C005-6C45-84C8-7B837BC3CD38}"/>
                    </a:ext>
                  </a:extLst>
                </p:cNvPr>
                <p:cNvSpPr>
                  <a:spLocks noChangeArrowheads="1"/>
                </p:cNvSpPr>
                <p:nvPr/>
              </p:nvSpPr>
              <p:spPr bwMode="auto">
                <a:xfrm>
                  <a:off x="2013" y="1152"/>
                  <a:ext cx="536" cy="2"/>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0" name="Rectangle 97">
                  <a:extLst>
                    <a:ext uri="{FF2B5EF4-FFF2-40B4-BE49-F238E27FC236}">
                      <a16:creationId xmlns:a16="http://schemas.microsoft.com/office/drawing/2014/main" id="{9CF62E0E-F19D-E548-94F3-8D929C551766}"/>
                    </a:ext>
                  </a:extLst>
                </p:cNvPr>
                <p:cNvSpPr>
                  <a:spLocks noChangeArrowheads="1"/>
                </p:cNvSpPr>
                <p:nvPr/>
              </p:nvSpPr>
              <p:spPr bwMode="auto">
                <a:xfrm>
                  <a:off x="2013" y="1154"/>
                  <a:ext cx="536"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1" name="Rectangle 98">
                  <a:extLst>
                    <a:ext uri="{FF2B5EF4-FFF2-40B4-BE49-F238E27FC236}">
                      <a16:creationId xmlns:a16="http://schemas.microsoft.com/office/drawing/2014/main" id="{6E143962-3407-8A40-912F-36C26F387E05}"/>
                    </a:ext>
                  </a:extLst>
                </p:cNvPr>
                <p:cNvSpPr>
                  <a:spLocks noChangeArrowheads="1"/>
                </p:cNvSpPr>
                <p:nvPr/>
              </p:nvSpPr>
              <p:spPr bwMode="auto">
                <a:xfrm>
                  <a:off x="2013" y="1156"/>
                  <a:ext cx="536"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2" name="Rectangle 99">
                  <a:extLst>
                    <a:ext uri="{FF2B5EF4-FFF2-40B4-BE49-F238E27FC236}">
                      <a16:creationId xmlns:a16="http://schemas.microsoft.com/office/drawing/2014/main" id="{0E4AC2FB-A172-DD45-81C3-4AFE133EA99F}"/>
                    </a:ext>
                  </a:extLst>
                </p:cNvPr>
                <p:cNvSpPr>
                  <a:spLocks noChangeArrowheads="1"/>
                </p:cNvSpPr>
                <p:nvPr/>
              </p:nvSpPr>
              <p:spPr bwMode="auto">
                <a:xfrm>
                  <a:off x="2013" y="1157"/>
                  <a:ext cx="536" cy="2"/>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3" name="Rectangle 100">
                  <a:extLst>
                    <a:ext uri="{FF2B5EF4-FFF2-40B4-BE49-F238E27FC236}">
                      <a16:creationId xmlns:a16="http://schemas.microsoft.com/office/drawing/2014/main" id="{56F52243-CC47-5A4F-93CE-F35DE164216C}"/>
                    </a:ext>
                  </a:extLst>
                </p:cNvPr>
                <p:cNvSpPr>
                  <a:spLocks noChangeArrowheads="1"/>
                </p:cNvSpPr>
                <p:nvPr/>
              </p:nvSpPr>
              <p:spPr bwMode="auto">
                <a:xfrm>
                  <a:off x="2013" y="1159"/>
                  <a:ext cx="536"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4" name="Rectangle 101">
                  <a:extLst>
                    <a:ext uri="{FF2B5EF4-FFF2-40B4-BE49-F238E27FC236}">
                      <a16:creationId xmlns:a16="http://schemas.microsoft.com/office/drawing/2014/main" id="{D08B4E04-67C6-EF4A-9536-898795DCA74A}"/>
                    </a:ext>
                  </a:extLst>
                </p:cNvPr>
                <p:cNvSpPr>
                  <a:spLocks noChangeArrowheads="1"/>
                </p:cNvSpPr>
                <p:nvPr/>
              </p:nvSpPr>
              <p:spPr bwMode="auto">
                <a:xfrm>
                  <a:off x="2013" y="1161"/>
                  <a:ext cx="536"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5" name="Rectangle 102">
                  <a:extLst>
                    <a:ext uri="{FF2B5EF4-FFF2-40B4-BE49-F238E27FC236}">
                      <a16:creationId xmlns:a16="http://schemas.microsoft.com/office/drawing/2014/main" id="{F7EE2011-B3A7-1C45-B851-A7549E279F64}"/>
                    </a:ext>
                  </a:extLst>
                </p:cNvPr>
                <p:cNvSpPr>
                  <a:spLocks noChangeArrowheads="1"/>
                </p:cNvSpPr>
                <p:nvPr/>
              </p:nvSpPr>
              <p:spPr bwMode="auto">
                <a:xfrm>
                  <a:off x="2013" y="1162"/>
                  <a:ext cx="536"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6" name="Rectangle 103">
                  <a:extLst>
                    <a:ext uri="{FF2B5EF4-FFF2-40B4-BE49-F238E27FC236}">
                      <a16:creationId xmlns:a16="http://schemas.microsoft.com/office/drawing/2014/main" id="{D51D07FA-6944-814E-93E2-CC63402E0B31}"/>
                    </a:ext>
                  </a:extLst>
                </p:cNvPr>
                <p:cNvSpPr>
                  <a:spLocks noChangeArrowheads="1"/>
                </p:cNvSpPr>
                <p:nvPr/>
              </p:nvSpPr>
              <p:spPr bwMode="auto">
                <a:xfrm>
                  <a:off x="2013" y="1164"/>
                  <a:ext cx="536" cy="2"/>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7" name="Rectangle 104">
                  <a:extLst>
                    <a:ext uri="{FF2B5EF4-FFF2-40B4-BE49-F238E27FC236}">
                      <a16:creationId xmlns:a16="http://schemas.microsoft.com/office/drawing/2014/main" id="{40577FFC-BDA1-3B40-AE71-F90CDAF5CBD1}"/>
                    </a:ext>
                  </a:extLst>
                </p:cNvPr>
                <p:cNvSpPr>
                  <a:spLocks noChangeArrowheads="1"/>
                </p:cNvSpPr>
                <p:nvPr/>
              </p:nvSpPr>
              <p:spPr bwMode="auto">
                <a:xfrm>
                  <a:off x="2013" y="1166"/>
                  <a:ext cx="536"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8" name="Rectangle 105">
                  <a:extLst>
                    <a:ext uri="{FF2B5EF4-FFF2-40B4-BE49-F238E27FC236}">
                      <a16:creationId xmlns:a16="http://schemas.microsoft.com/office/drawing/2014/main" id="{F995F7C8-0329-8A4C-920A-EF0B2EC33C5F}"/>
                    </a:ext>
                  </a:extLst>
                </p:cNvPr>
                <p:cNvSpPr>
                  <a:spLocks noChangeArrowheads="1"/>
                </p:cNvSpPr>
                <p:nvPr/>
              </p:nvSpPr>
              <p:spPr bwMode="auto">
                <a:xfrm>
                  <a:off x="2013" y="1168"/>
                  <a:ext cx="536" cy="2"/>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9" name="Rectangle 106">
                  <a:extLst>
                    <a:ext uri="{FF2B5EF4-FFF2-40B4-BE49-F238E27FC236}">
                      <a16:creationId xmlns:a16="http://schemas.microsoft.com/office/drawing/2014/main" id="{86F9FF97-CB36-C545-99F1-5DB5A76573EB}"/>
                    </a:ext>
                  </a:extLst>
                </p:cNvPr>
                <p:cNvSpPr>
                  <a:spLocks noChangeArrowheads="1"/>
                </p:cNvSpPr>
                <p:nvPr/>
              </p:nvSpPr>
              <p:spPr bwMode="auto">
                <a:xfrm>
                  <a:off x="2013" y="1170"/>
                  <a:ext cx="536" cy="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0" name="Rectangle 107">
                  <a:extLst>
                    <a:ext uri="{FF2B5EF4-FFF2-40B4-BE49-F238E27FC236}">
                      <a16:creationId xmlns:a16="http://schemas.microsoft.com/office/drawing/2014/main" id="{AF32560B-1432-E248-8C55-C58D25226742}"/>
                    </a:ext>
                  </a:extLst>
                </p:cNvPr>
                <p:cNvSpPr>
                  <a:spLocks noChangeArrowheads="1"/>
                </p:cNvSpPr>
                <p:nvPr/>
              </p:nvSpPr>
              <p:spPr bwMode="auto">
                <a:xfrm>
                  <a:off x="2013" y="1172"/>
                  <a:ext cx="536" cy="2"/>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1" name="Rectangle 108">
                  <a:extLst>
                    <a:ext uri="{FF2B5EF4-FFF2-40B4-BE49-F238E27FC236}">
                      <a16:creationId xmlns:a16="http://schemas.microsoft.com/office/drawing/2014/main" id="{668A4A20-9F9D-3643-8D82-B36C68BB9CEC}"/>
                    </a:ext>
                  </a:extLst>
                </p:cNvPr>
                <p:cNvSpPr>
                  <a:spLocks noChangeArrowheads="1"/>
                </p:cNvSpPr>
                <p:nvPr/>
              </p:nvSpPr>
              <p:spPr bwMode="auto">
                <a:xfrm>
                  <a:off x="2013" y="1174"/>
                  <a:ext cx="536"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2" name="Rectangle 109">
                  <a:extLst>
                    <a:ext uri="{FF2B5EF4-FFF2-40B4-BE49-F238E27FC236}">
                      <a16:creationId xmlns:a16="http://schemas.microsoft.com/office/drawing/2014/main" id="{CE63AD01-03BF-EF4B-9F2B-789547FC4A50}"/>
                    </a:ext>
                  </a:extLst>
                </p:cNvPr>
                <p:cNvSpPr>
                  <a:spLocks noChangeArrowheads="1"/>
                </p:cNvSpPr>
                <p:nvPr/>
              </p:nvSpPr>
              <p:spPr bwMode="auto">
                <a:xfrm>
                  <a:off x="2013" y="1176"/>
                  <a:ext cx="536"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3" name="Rectangle 110">
                  <a:extLst>
                    <a:ext uri="{FF2B5EF4-FFF2-40B4-BE49-F238E27FC236}">
                      <a16:creationId xmlns:a16="http://schemas.microsoft.com/office/drawing/2014/main" id="{68F123B2-2A66-934B-9D51-E3A796E03EFB}"/>
                    </a:ext>
                  </a:extLst>
                </p:cNvPr>
                <p:cNvSpPr>
                  <a:spLocks noChangeArrowheads="1"/>
                </p:cNvSpPr>
                <p:nvPr/>
              </p:nvSpPr>
              <p:spPr bwMode="auto">
                <a:xfrm>
                  <a:off x="2013" y="1178"/>
                  <a:ext cx="536"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4" name="Rectangle 111">
                  <a:extLst>
                    <a:ext uri="{FF2B5EF4-FFF2-40B4-BE49-F238E27FC236}">
                      <a16:creationId xmlns:a16="http://schemas.microsoft.com/office/drawing/2014/main" id="{1E3B244E-C866-5D48-A7DA-B323285B8A03}"/>
                    </a:ext>
                  </a:extLst>
                </p:cNvPr>
                <p:cNvSpPr>
                  <a:spLocks noChangeArrowheads="1"/>
                </p:cNvSpPr>
                <p:nvPr/>
              </p:nvSpPr>
              <p:spPr bwMode="auto">
                <a:xfrm>
                  <a:off x="2013" y="1179"/>
                  <a:ext cx="536" cy="2"/>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5" name="Rectangle 112">
                  <a:extLst>
                    <a:ext uri="{FF2B5EF4-FFF2-40B4-BE49-F238E27FC236}">
                      <a16:creationId xmlns:a16="http://schemas.microsoft.com/office/drawing/2014/main" id="{9BAEC715-35E8-6840-85CA-6EE98450200D}"/>
                    </a:ext>
                  </a:extLst>
                </p:cNvPr>
                <p:cNvSpPr>
                  <a:spLocks noChangeArrowheads="1"/>
                </p:cNvSpPr>
                <p:nvPr/>
              </p:nvSpPr>
              <p:spPr bwMode="auto">
                <a:xfrm>
                  <a:off x="2013" y="1181"/>
                  <a:ext cx="536" cy="2"/>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6" name="Rectangle 113">
                  <a:extLst>
                    <a:ext uri="{FF2B5EF4-FFF2-40B4-BE49-F238E27FC236}">
                      <a16:creationId xmlns:a16="http://schemas.microsoft.com/office/drawing/2014/main" id="{1388F9A6-32EE-D54D-B805-66AC56EB68D5}"/>
                    </a:ext>
                  </a:extLst>
                </p:cNvPr>
                <p:cNvSpPr>
                  <a:spLocks noChangeArrowheads="1"/>
                </p:cNvSpPr>
                <p:nvPr/>
              </p:nvSpPr>
              <p:spPr bwMode="auto">
                <a:xfrm>
                  <a:off x="2013" y="1183"/>
                  <a:ext cx="536" cy="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7" name="Rectangle 114">
                  <a:extLst>
                    <a:ext uri="{FF2B5EF4-FFF2-40B4-BE49-F238E27FC236}">
                      <a16:creationId xmlns:a16="http://schemas.microsoft.com/office/drawing/2014/main" id="{56F742B8-3A0F-ED4F-AAB2-6635CE722C5B}"/>
                    </a:ext>
                  </a:extLst>
                </p:cNvPr>
                <p:cNvSpPr>
                  <a:spLocks noChangeArrowheads="1"/>
                </p:cNvSpPr>
                <p:nvPr/>
              </p:nvSpPr>
              <p:spPr bwMode="auto">
                <a:xfrm>
                  <a:off x="2013" y="1184"/>
                  <a:ext cx="536"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8" name="Rectangle 115">
                  <a:extLst>
                    <a:ext uri="{FF2B5EF4-FFF2-40B4-BE49-F238E27FC236}">
                      <a16:creationId xmlns:a16="http://schemas.microsoft.com/office/drawing/2014/main" id="{7AE975AB-4FCA-FD40-8CCE-FD34EDAA6553}"/>
                    </a:ext>
                  </a:extLst>
                </p:cNvPr>
                <p:cNvSpPr>
                  <a:spLocks noChangeArrowheads="1"/>
                </p:cNvSpPr>
                <p:nvPr/>
              </p:nvSpPr>
              <p:spPr bwMode="auto">
                <a:xfrm>
                  <a:off x="2013" y="1186"/>
                  <a:ext cx="536" cy="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9" name="Rectangle 116">
                  <a:extLst>
                    <a:ext uri="{FF2B5EF4-FFF2-40B4-BE49-F238E27FC236}">
                      <a16:creationId xmlns:a16="http://schemas.microsoft.com/office/drawing/2014/main" id="{D79C3E3A-D36A-C34B-9099-0CFF2E2A3236}"/>
                    </a:ext>
                  </a:extLst>
                </p:cNvPr>
                <p:cNvSpPr>
                  <a:spLocks noChangeArrowheads="1"/>
                </p:cNvSpPr>
                <p:nvPr/>
              </p:nvSpPr>
              <p:spPr bwMode="auto">
                <a:xfrm>
                  <a:off x="2013" y="1188"/>
                  <a:ext cx="536" cy="2"/>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0" name="Rectangle 117">
                  <a:extLst>
                    <a:ext uri="{FF2B5EF4-FFF2-40B4-BE49-F238E27FC236}">
                      <a16:creationId xmlns:a16="http://schemas.microsoft.com/office/drawing/2014/main" id="{5E53968B-4143-A647-A917-E9D611129A6A}"/>
                    </a:ext>
                  </a:extLst>
                </p:cNvPr>
                <p:cNvSpPr>
                  <a:spLocks noChangeArrowheads="1"/>
                </p:cNvSpPr>
                <p:nvPr/>
              </p:nvSpPr>
              <p:spPr bwMode="auto">
                <a:xfrm>
                  <a:off x="2013" y="1190"/>
                  <a:ext cx="536"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1" name="Rectangle 118">
                  <a:extLst>
                    <a:ext uri="{FF2B5EF4-FFF2-40B4-BE49-F238E27FC236}">
                      <a16:creationId xmlns:a16="http://schemas.microsoft.com/office/drawing/2014/main" id="{9D66C043-EBFF-9D41-8D88-4F280BF7F852}"/>
                    </a:ext>
                  </a:extLst>
                </p:cNvPr>
                <p:cNvSpPr>
                  <a:spLocks noChangeArrowheads="1"/>
                </p:cNvSpPr>
                <p:nvPr/>
              </p:nvSpPr>
              <p:spPr bwMode="auto">
                <a:xfrm>
                  <a:off x="2013" y="1192"/>
                  <a:ext cx="536" cy="2"/>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2" name="Rectangle 119">
                  <a:extLst>
                    <a:ext uri="{FF2B5EF4-FFF2-40B4-BE49-F238E27FC236}">
                      <a16:creationId xmlns:a16="http://schemas.microsoft.com/office/drawing/2014/main" id="{267CFBC7-591C-5B46-A1E0-9CADADFF0371}"/>
                    </a:ext>
                  </a:extLst>
                </p:cNvPr>
                <p:cNvSpPr>
                  <a:spLocks noChangeArrowheads="1"/>
                </p:cNvSpPr>
                <p:nvPr/>
              </p:nvSpPr>
              <p:spPr bwMode="auto">
                <a:xfrm>
                  <a:off x="2013" y="1194"/>
                  <a:ext cx="536" cy="2"/>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3" name="Freeform 120">
                  <a:extLst>
                    <a:ext uri="{FF2B5EF4-FFF2-40B4-BE49-F238E27FC236}">
                      <a16:creationId xmlns:a16="http://schemas.microsoft.com/office/drawing/2014/main" id="{27C83E43-22A0-8444-B2FF-78E86A98DBFA}"/>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 name="Rectangle 121">
                  <a:extLst>
                    <a:ext uri="{FF2B5EF4-FFF2-40B4-BE49-F238E27FC236}">
                      <a16:creationId xmlns:a16="http://schemas.microsoft.com/office/drawing/2014/main" id="{0A3E53CC-C33F-3345-8847-238DF7ADBC3E}"/>
                    </a:ext>
                  </a:extLst>
                </p:cNvPr>
                <p:cNvSpPr>
                  <a:spLocks noChangeArrowheads="1"/>
                </p:cNvSpPr>
                <p:nvPr/>
              </p:nvSpPr>
              <p:spPr bwMode="auto">
                <a:xfrm>
                  <a:off x="2013" y="1110"/>
                  <a:ext cx="536" cy="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5" name="Rectangle 122">
                  <a:extLst>
                    <a:ext uri="{FF2B5EF4-FFF2-40B4-BE49-F238E27FC236}">
                      <a16:creationId xmlns:a16="http://schemas.microsoft.com/office/drawing/2014/main" id="{03EBE9BC-D6A2-AB43-B1F9-49CD4B3CDF23}"/>
                    </a:ext>
                  </a:extLst>
                </p:cNvPr>
                <p:cNvSpPr>
                  <a:spLocks noChangeArrowheads="1"/>
                </p:cNvSpPr>
                <p:nvPr/>
              </p:nvSpPr>
              <p:spPr bwMode="auto">
                <a:xfrm>
                  <a:off x="2013" y="1122"/>
                  <a:ext cx="536"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6" name="Rectangle 123">
                  <a:extLst>
                    <a:ext uri="{FF2B5EF4-FFF2-40B4-BE49-F238E27FC236}">
                      <a16:creationId xmlns:a16="http://schemas.microsoft.com/office/drawing/2014/main" id="{BC1F14CB-5A12-D845-82B8-5C4E49DF8AB4}"/>
                    </a:ext>
                  </a:extLst>
                </p:cNvPr>
                <p:cNvSpPr>
                  <a:spLocks noChangeArrowheads="1"/>
                </p:cNvSpPr>
                <p:nvPr/>
              </p:nvSpPr>
              <p:spPr bwMode="auto">
                <a:xfrm>
                  <a:off x="2013" y="1124"/>
                  <a:ext cx="536" cy="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7" name="Rectangle 124">
                  <a:extLst>
                    <a:ext uri="{FF2B5EF4-FFF2-40B4-BE49-F238E27FC236}">
                      <a16:creationId xmlns:a16="http://schemas.microsoft.com/office/drawing/2014/main" id="{647E680E-03E0-904D-8B8D-C05C49364E77}"/>
                    </a:ext>
                  </a:extLst>
                </p:cNvPr>
                <p:cNvSpPr>
                  <a:spLocks noChangeArrowheads="1"/>
                </p:cNvSpPr>
                <p:nvPr/>
              </p:nvSpPr>
              <p:spPr bwMode="auto">
                <a:xfrm>
                  <a:off x="2013" y="1126"/>
                  <a:ext cx="536"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8" name="Rectangle 125">
                  <a:extLst>
                    <a:ext uri="{FF2B5EF4-FFF2-40B4-BE49-F238E27FC236}">
                      <a16:creationId xmlns:a16="http://schemas.microsoft.com/office/drawing/2014/main" id="{93DE0656-0926-964F-9DC8-93BFBE1C906C}"/>
                    </a:ext>
                  </a:extLst>
                </p:cNvPr>
                <p:cNvSpPr>
                  <a:spLocks noChangeArrowheads="1"/>
                </p:cNvSpPr>
                <p:nvPr/>
              </p:nvSpPr>
              <p:spPr bwMode="auto">
                <a:xfrm>
                  <a:off x="2013" y="1128"/>
                  <a:ext cx="536" cy="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9" name="Rectangle 126">
                  <a:extLst>
                    <a:ext uri="{FF2B5EF4-FFF2-40B4-BE49-F238E27FC236}">
                      <a16:creationId xmlns:a16="http://schemas.microsoft.com/office/drawing/2014/main" id="{75143963-A3DC-FF42-A34F-5B64D86A987B}"/>
                    </a:ext>
                  </a:extLst>
                </p:cNvPr>
                <p:cNvSpPr>
                  <a:spLocks noChangeArrowheads="1"/>
                </p:cNvSpPr>
                <p:nvPr/>
              </p:nvSpPr>
              <p:spPr bwMode="auto">
                <a:xfrm>
                  <a:off x="2013" y="1130"/>
                  <a:ext cx="536" cy="2"/>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0" name="Rectangle 127">
                  <a:extLst>
                    <a:ext uri="{FF2B5EF4-FFF2-40B4-BE49-F238E27FC236}">
                      <a16:creationId xmlns:a16="http://schemas.microsoft.com/office/drawing/2014/main" id="{78A3226F-CAB9-0442-BBCF-CADB30B4B2B8}"/>
                    </a:ext>
                  </a:extLst>
                </p:cNvPr>
                <p:cNvSpPr>
                  <a:spLocks noChangeArrowheads="1"/>
                </p:cNvSpPr>
                <p:nvPr/>
              </p:nvSpPr>
              <p:spPr bwMode="auto">
                <a:xfrm>
                  <a:off x="2013" y="1132"/>
                  <a:ext cx="536"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1" name="Rectangle 128">
                  <a:extLst>
                    <a:ext uri="{FF2B5EF4-FFF2-40B4-BE49-F238E27FC236}">
                      <a16:creationId xmlns:a16="http://schemas.microsoft.com/office/drawing/2014/main" id="{E68B9059-AE6A-894F-BCDF-CBCD7511A1D5}"/>
                    </a:ext>
                  </a:extLst>
                </p:cNvPr>
                <p:cNvSpPr>
                  <a:spLocks noChangeArrowheads="1"/>
                </p:cNvSpPr>
                <p:nvPr/>
              </p:nvSpPr>
              <p:spPr bwMode="auto">
                <a:xfrm>
                  <a:off x="2013" y="1134"/>
                  <a:ext cx="536" cy="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2" name="Rectangle 129">
                  <a:extLst>
                    <a:ext uri="{FF2B5EF4-FFF2-40B4-BE49-F238E27FC236}">
                      <a16:creationId xmlns:a16="http://schemas.microsoft.com/office/drawing/2014/main" id="{EED560C1-3A14-7748-8993-C8348EF46CD8}"/>
                    </a:ext>
                  </a:extLst>
                </p:cNvPr>
                <p:cNvSpPr>
                  <a:spLocks noChangeArrowheads="1"/>
                </p:cNvSpPr>
                <p:nvPr/>
              </p:nvSpPr>
              <p:spPr bwMode="auto">
                <a:xfrm>
                  <a:off x="2013" y="1135"/>
                  <a:ext cx="536" cy="2"/>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3" name="Rectangle 130">
                  <a:extLst>
                    <a:ext uri="{FF2B5EF4-FFF2-40B4-BE49-F238E27FC236}">
                      <a16:creationId xmlns:a16="http://schemas.microsoft.com/office/drawing/2014/main" id="{FD67AB7D-DAFF-B64F-85B2-61CCA877BDDD}"/>
                    </a:ext>
                  </a:extLst>
                </p:cNvPr>
                <p:cNvSpPr>
                  <a:spLocks noChangeArrowheads="1"/>
                </p:cNvSpPr>
                <p:nvPr/>
              </p:nvSpPr>
              <p:spPr bwMode="auto">
                <a:xfrm>
                  <a:off x="2013" y="1137"/>
                  <a:ext cx="536" cy="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4" name="Rectangle 131">
                  <a:extLst>
                    <a:ext uri="{FF2B5EF4-FFF2-40B4-BE49-F238E27FC236}">
                      <a16:creationId xmlns:a16="http://schemas.microsoft.com/office/drawing/2014/main" id="{EBA5D556-8126-3044-910B-0A3DDA03C4B9}"/>
                    </a:ext>
                  </a:extLst>
                </p:cNvPr>
                <p:cNvSpPr>
                  <a:spLocks noChangeArrowheads="1"/>
                </p:cNvSpPr>
                <p:nvPr/>
              </p:nvSpPr>
              <p:spPr bwMode="auto">
                <a:xfrm>
                  <a:off x="2013" y="1139"/>
                  <a:ext cx="53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5" name="Rectangle 132">
                  <a:extLst>
                    <a:ext uri="{FF2B5EF4-FFF2-40B4-BE49-F238E27FC236}">
                      <a16:creationId xmlns:a16="http://schemas.microsoft.com/office/drawing/2014/main" id="{46618376-0D87-984C-840D-0C5E14974947}"/>
                    </a:ext>
                  </a:extLst>
                </p:cNvPr>
                <p:cNvSpPr>
                  <a:spLocks noChangeArrowheads="1"/>
                </p:cNvSpPr>
                <p:nvPr/>
              </p:nvSpPr>
              <p:spPr bwMode="auto">
                <a:xfrm>
                  <a:off x="2013" y="1140"/>
                  <a:ext cx="536"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6" name="Rectangle 133">
                  <a:extLst>
                    <a:ext uri="{FF2B5EF4-FFF2-40B4-BE49-F238E27FC236}">
                      <a16:creationId xmlns:a16="http://schemas.microsoft.com/office/drawing/2014/main" id="{03FD04F6-CF1D-6F4E-BBE9-CF81AA9D846B}"/>
                    </a:ext>
                  </a:extLst>
                </p:cNvPr>
                <p:cNvSpPr>
                  <a:spLocks noChangeArrowheads="1"/>
                </p:cNvSpPr>
                <p:nvPr/>
              </p:nvSpPr>
              <p:spPr bwMode="auto">
                <a:xfrm>
                  <a:off x="2013" y="1142"/>
                  <a:ext cx="536" cy="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7" name="Rectangle 134">
                  <a:extLst>
                    <a:ext uri="{FF2B5EF4-FFF2-40B4-BE49-F238E27FC236}">
                      <a16:creationId xmlns:a16="http://schemas.microsoft.com/office/drawing/2014/main" id="{918F7392-A732-114B-8502-AFDC1CC36088}"/>
                    </a:ext>
                  </a:extLst>
                </p:cNvPr>
                <p:cNvSpPr>
                  <a:spLocks noChangeArrowheads="1"/>
                </p:cNvSpPr>
                <p:nvPr/>
              </p:nvSpPr>
              <p:spPr bwMode="auto">
                <a:xfrm>
                  <a:off x="2013" y="1144"/>
                  <a:ext cx="536"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8" name="Rectangle 135">
                  <a:extLst>
                    <a:ext uri="{FF2B5EF4-FFF2-40B4-BE49-F238E27FC236}">
                      <a16:creationId xmlns:a16="http://schemas.microsoft.com/office/drawing/2014/main" id="{B4301085-F1B8-3747-B0EF-8A546C45E508}"/>
                    </a:ext>
                  </a:extLst>
                </p:cNvPr>
                <p:cNvSpPr>
                  <a:spLocks noChangeArrowheads="1"/>
                </p:cNvSpPr>
                <p:nvPr/>
              </p:nvSpPr>
              <p:spPr bwMode="auto">
                <a:xfrm>
                  <a:off x="2013" y="1146"/>
                  <a:ext cx="536" cy="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9" name="Rectangle 136">
                  <a:extLst>
                    <a:ext uri="{FF2B5EF4-FFF2-40B4-BE49-F238E27FC236}">
                      <a16:creationId xmlns:a16="http://schemas.microsoft.com/office/drawing/2014/main" id="{25C874AA-9645-4D4E-9C03-D5820E0122A7}"/>
                    </a:ext>
                  </a:extLst>
                </p:cNvPr>
                <p:cNvSpPr>
                  <a:spLocks noChangeArrowheads="1"/>
                </p:cNvSpPr>
                <p:nvPr/>
              </p:nvSpPr>
              <p:spPr bwMode="auto">
                <a:xfrm>
                  <a:off x="2013" y="1148"/>
                  <a:ext cx="536"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0" name="Rectangle 137">
                  <a:extLst>
                    <a:ext uri="{FF2B5EF4-FFF2-40B4-BE49-F238E27FC236}">
                      <a16:creationId xmlns:a16="http://schemas.microsoft.com/office/drawing/2014/main" id="{E7C88E0C-3067-9D4F-8431-24A5A9B32286}"/>
                    </a:ext>
                  </a:extLst>
                </p:cNvPr>
                <p:cNvSpPr>
                  <a:spLocks noChangeArrowheads="1"/>
                </p:cNvSpPr>
                <p:nvPr/>
              </p:nvSpPr>
              <p:spPr bwMode="auto">
                <a:xfrm>
                  <a:off x="2013" y="1150"/>
                  <a:ext cx="536"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1" name="Rectangle 138">
                  <a:extLst>
                    <a:ext uri="{FF2B5EF4-FFF2-40B4-BE49-F238E27FC236}">
                      <a16:creationId xmlns:a16="http://schemas.microsoft.com/office/drawing/2014/main" id="{C2071B23-BC45-2146-8636-357681011D40}"/>
                    </a:ext>
                  </a:extLst>
                </p:cNvPr>
                <p:cNvSpPr>
                  <a:spLocks noChangeArrowheads="1"/>
                </p:cNvSpPr>
                <p:nvPr/>
              </p:nvSpPr>
              <p:spPr bwMode="auto">
                <a:xfrm>
                  <a:off x="2013" y="1152"/>
                  <a:ext cx="536" cy="2"/>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2" name="Rectangle 139">
                  <a:extLst>
                    <a:ext uri="{FF2B5EF4-FFF2-40B4-BE49-F238E27FC236}">
                      <a16:creationId xmlns:a16="http://schemas.microsoft.com/office/drawing/2014/main" id="{87687272-2097-6B48-B54A-A44CFAC1E1F2}"/>
                    </a:ext>
                  </a:extLst>
                </p:cNvPr>
                <p:cNvSpPr>
                  <a:spLocks noChangeArrowheads="1"/>
                </p:cNvSpPr>
                <p:nvPr/>
              </p:nvSpPr>
              <p:spPr bwMode="auto">
                <a:xfrm>
                  <a:off x="2013" y="1154"/>
                  <a:ext cx="536"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3" name="Rectangle 140">
                  <a:extLst>
                    <a:ext uri="{FF2B5EF4-FFF2-40B4-BE49-F238E27FC236}">
                      <a16:creationId xmlns:a16="http://schemas.microsoft.com/office/drawing/2014/main" id="{B56347BC-FC9B-4A4E-AD96-93B408BBEBF5}"/>
                    </a:ext>
                  </a:extLst>
                </p:cNvPr>
                <p:cNvSpPr>
                  <a:spLocks noChangeArrowheads="1"/>
                </p:cNvSpPr>
                <p:nvPr/>
              </p:nvSpPr>
              <p:spPr bwMode="auto">
                <a:xfrm>
                  <a:off x="2013" y="1156"/>
                  <a:ext cx="536"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4" name="Rectangle 141">
                  <a:extLst>
                    <a:ext uri="{FF2B5EF4-FFF2-40B4-BE49-F238E27FC236}">
                      <a16:creationId xmlns:a16="http://schemas.microsoft.com/office/drawing/2014/main" id="{7DD032F1-9067-6B43-94A4-4380EB0AE70B}"/>
                    </a:ext>
                  </a:extLst>
                </p:cNvPr>
                <p:cNvSpPr>
                  <a:spLocks noChangeArrowheads="1"/>
                </p:cNvSpPr>
                <p:nvPr/>
              </p:nvSpPr>
              <p:spPr bwMode="auto">
                <a:xfrm>
                  <a:off x="2013" y="1157"/>
                  <a:ext cx="536" cy="2"/>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5" name="Rectangle 142">
                  <a:extLst>
                    <a:ext uri="{FF2B5EF4-FFF2-40B4-BE49-F238E27FC236}">
                      <a16:creationId xmlns:a16="http://schemas.microsoft.com/office/drawing/2014/main" id="{70651B5D-70D6-EF46-91DE-6B7EA3ABC811}"/>
                    </a:ext>
                  </a:extLst>
                </p:cNvPr>
                <p:cNvSpPr>
                  <a:spLocks noChangeArrowheads="1"/>
                </p:cNvSpPr>
                <p:nvPr/>
              </p:nvSpPr>
              <p:spPr bwMode="auto">
                <a:xfrm>
                  <a:off x="2013" y="1159"/>
                  <a:ext cx="536"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6" name="Rectangle 143">
                  <a:extLst>
                    <a:ext uri="{FF2B5EF4-FFF2-40B4-BE49-F238E27FC236}">
                      <a16:creationId xmlns:a16="http://schemas.microsoft.com/office/drawing/2014/main" id="{1516AE8C-A9FE-1F48-94E0-E85219A30912}"/>
                    </a:ext>
                  </a:extLst>
                </p:cNvPr>
                <p:cNvSpPr>
                  <a:spLocks noChangeArrowheads="1"/>
                </p:cNvSpPr>
                <p:nvPr/>
              </p:nvSpPr>
              <p:spPr bwMode="auto">
                <a:xfrm>
                  <a:off x="2013" y="1161"/>
                  <a:ext cx="536"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7" name="Rectangle 144">
                  <a:extLst>
                    <a:ext uri="{FF2B5EF4-FFF2-40B4-BE49-F238E27FC236}">
                      <a16:creationId xmlns:a16="http://schemas.microsoft.com/office/drawing/2014/main" id="{78424AE9-90BE-6D41-8F38-26D7AF85742B}"/>
                    </a:ext>
                  </a:extLst>
                </p:cNvPr>
                <p:cNvSpPr>
                  <a:spLocks noChangeArrowheads="1"/>
                </p:cNvSpPr>
                <p:nvPr/>
              </p:nvSpPr>
              <p:spPr bwMode="auto">
                <a:xfrm>
                  <a:off x="2013" y="1162"/>
                  <a:ext cx="536"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8" name="Rectangle 145">
                  <a:extLst>
                    <a:ext uri="{FF2B5EF4-FFF2-40B4-BE49-F238E27FC236}">
                      <a16:creationId xmlns:a16="http://schemas.microsoft.com/office/drawing/2014/main" id="{73169109-61FD-3D42-A99A-80322F28F95C}"/>
                    </a:ext>
                  </a:extLst>
                </p:cNvPr>
                <p:cNvSpPr>
                  <a:spLocks noChangeArrowheads="1"/>
                </p:cNvSpPr>
                <p:nvPr/>
              </p:nvSpPr>
              <p:spPr bwMode="auto">
                <a:xfrm>
                  <a:off x="2013" y="1164"/>
                  <a:ext cx="536" cy="2"/>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9" name="Rectangle 146">
                  <a:extLst>
                    <a:ext uri="{FF2B5EF4-FFF2-40B4-BE49-F238E27FC236}">
                      <a16:creationId xmlns:a16="http://schemas.microsoft.com/office/drawing/2014/main" id="{34E6A0CF-5B3C-5643-8569-9A25ADDECDAF}"/>
                    </a:ext>
                  </a:extLst>
                </p:cNvPr>
                <p:cNvSpPr>
                  <a:spLocks noChangeArrowheads="1"/>
                </p:cNvSpPr>
                <p:nvPr/>
              </p:nvSpPr>
              <p:spPr bwMode="auto">
                <a:xfrm>
                  <a:off x="2013" y="1166"/>
                  <a:ext cx="536"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0" name="Rectangle 147">
                  <a:extLst>
                    <a:ext uri="{FF2B5EF4-FFF2-40B4-BE49-F238E27FC236}">
                      <a16:creationId xmlns:a16="http://schemas.microsoft.com/office/drawing/2014/main" id="{FF35190B-0E8C-574E-BBA2-D678BC4A02E6}"/>
                    </a:ext>
                  </a:extLst>
                </p:cNvPr>
                <p:cNvSpPr>
                  <a:spLocks noChangeArrowheads="1"/>
                </p:cNvSpPr>
                <p:nvPr/>
              </p:nvSpPr>
              <p:spPr bwMode="auto">
                <a:xfrm>
                  <a:off x="2013" y="1168"/>
                  <a:ext cx="536" cy="2"/>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1" name="Rectangle 148">
                  <a:extLst>
                    <a:ext uri="{FF2B5EF4-FFF2-40B4-BE49-F238E27FC236}">
                      <a16:creationId xmlns:a16="http://schemas.microsoft.com/office/drawing/2014/main" id="{1A757F44-1331-604B-B480-1D043A219C6B}"/>
                    </a:ext>
                  </a:extLst>
                </p:cNvPr>
                <p:cNvSpPr>
                  <a:spLocks noChangeArrowheads="1"/>
                </p:cNvSpPr>
                <p:nvPr/>
              </p:nvSpPr>
              <p:spPr bwMode="auto">
                <a:xfrm>
                  <a:off x="2013" y="1170"/>
                  <a:ext cx="536" cy="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2" name="Rectangle 149">
                  <a:extLst>
                    <a:ext uri="{FF2B5EF4-FFF2-40B4-BE49-F238E27FC236}">
                      <a16:creationId xmlns:a16="http://schemas.microsoft.com/office/drawing/2014/main" id="{1679984B-1355-9B48-9B5F-C6C40D8CF515}"/>
                    </a:ext>
                  </a:extLst>
                </p:cNvPr>
                <p:cNvSpPr>
                  <a:spLocks noChangeArrowheads="1"/>
                </p:cNvSpPr>
                <p:nvPr/>
              </p:nvSpPr>
              <p:spPr bwMode="auto">
                <a:xfrm>
                  <a:off x="2013" y="1172"/>
                  <a:ext cx="536" cy="2"/>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3" name="Rectangle 150">
                  <a:extLst>
                    <a:ext uri="{FF2B5EF4-FFF2-40B4-BE49-F238E27FC236}">
                      <a16:creationId xmlns:a16="http://schemas.microsoft.com/office/drawing/2014/main" id="{67CF789E-1595-074A-B9F8-A5DC1DBF2815}"/>
                    </a:ext>
                  </a:extLst>
                </p:cNvPr>
                <p:cNvSpPr>
                  <a:spLocks noChangeArrowheads="1"/>
                </p:cNvSpPr>
                <p:nvPr/>
              </p:nvSpPr>
              <p:spPr bwMode="auto">
                <a:xfrm>
                  <a:off x="2013" y="1174"/>
                  <a:ext cx="536"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4" name="Rectangle 151">
                  <a:extLst>
                    <a:ext uri="{FF2B5EF4-FFF2-40B4-BE49-F238E27FC236}">
                      <a16:creationId xmlns:a16="http://schemas.microsoft.com/office/drawing/2014/main" id="{630BABE3-9591-C947-BC7A-04476B633E1D}"/>
                    </a:ext>
                  </a:extLst>
                </p:cNvPr>
                <p:cNvSpPr>
                  <a:spLocks noChangeArrowheads="1"/>
                </p:cNvSpPr>
                <p:nvPr/>
              </p:nvSpPr>
              <p:spPr bwMode="auto">
                <a:xfrm>
                  <a:off x="2013" y="1176"/>
                  <a:ext cx="536"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5" name="Rectangle 152">
                  <a:extLst>
                    <a:ext uri="{FF2B5EF4-FFF2-40B4-BE49-F238E27FC236}">
                      <a16:creationId xmlns:a16="http://schemas.microsoft.com/office/drawing/2014/main" id="{BC53ECFE-1A48-964D-8074-D110039C44A0}"/>
                    </a:ext>
                  </a:extLst>
                </p:cNvPr>
                <p:cNvSpPr>
                  <a:spLocks noChangeArrowheads="1"/>
                </p:cNvSpPr>
                <p:nvPr/>
              </p:nvSpPr>
              <p:spPr bwMode="auto">
                <a:xfrm>
                  <a:off x="2013" y="1178"/>
                  <a:ext cx="536"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6" name="Rectangle 153">
                  <a:extLst>
                    <a:ext uri="{FF2B5EF4-FFF2-40B4-BE49-F238E27FC236}">
                      <a16:creationId xmlns:a16="http://schemas.microsoft.com/office/drawing/2014/main" id="{7FE9F3EE-02DB-8E4D-A70A-418504898C58}"/>
                    </a:ext>
                  </a:extLst>
                </p:cNvPr>
                <p:cNvSpPr>
                  <a:spLocks noChangeArrowheads="1"/>
                </p:cNvSpPr>
                <p:nvPr/>
              </p:nvSpPr>
              <p:spPr bwMode="auto">
                <a:xfrm>
                  <a:off x="2013" y="1179"/>
                  <a:ext cx="536" cy="2"/>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7" name="Rectangle 154">
                  <a:extLst>
                    <a:ext uri="{FF2B5EF4-FFF2-40B4-BE49-F238E27FC236}">
                      <a16:creationId xmlns:a16="http://schemas.microsoft.com/office/drawing/2014/main" id="{9768B630-1E5A-7842-9599-339B866B17F3}"/>
                    </a:ext>
                  </a:extLst>
                </p:cNvPr>
                <p:cNvSpPr>
                  <a:spLocks noChangeArrowheads="1"/>
                </p:cNvSpPr>
                <p:nvPr/>
              </p:nvSpPr>
              <p:spPr bwMode="auto">
                <a:xfrm>
                  <a:off x="2013" y="1181"/>
                  <a:ext cx="536" cy="2"/>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8" name="Rectangle 155">
                  <a:extLst>
                    <a:ext uri="{FF2B5EF4-FFF2-40B4-BE49-F238E27FC236}">
                      <a16:creationId xmlns:a16="http://schemas.microsoft.com/office/drawing/2014/main" id="{8AE172E5-3804-A344-AE69-BB723DCC79F7}"/>
                    </a:ext>
                  </a:extLst>
                </p:cNvPr>
                <p:cNvSpPr>
                  <a:spLocks noChangeArrowheads="1"/>
                </p:cNvSpPr>
                <p:nvPr/>
              </p:nvSpPr>
              <p:spPr bwMode="auto">
                <a:xfrm>
                  <a:off x="2013" y="1183"/>
                  <a:ext cx="536" cy="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9" name="Rectangle 156">
                  <a:extLst>
                    <a:ext uri="{FF2B5EF4-FFF2-40B4-BE49-F238E27FC236}">
                      <a16:creationId xmlns:a16="http://schemas.microsoft.com/office/drawing/2014/main" id="{C06F7940-2DC0-E248-824E-969D026BF1CD}"/>
                    </a:ext>
                  </a:extLst>
                </p:cNvPr>
                <p:cNvSpPr>
                  <a:spLocks noChangeArrowheads="1"/>
                </p:cNvSpPr>
                <p:nvPr/>
              </p:nvSpPr>
              <p:spPr bwMode="auto">
                <a:xfrm>
                  <a:off x="2013" y="1184"/>
                  <a:ext cx="536"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0" name="Rectangle 157">
                  <a:extLst>
                    <a:ext uri="{FF2B5EF4-FFF2-40B4-BE49-F238E27FC236}">
                      <a16:creationId xmlns:a16="http://schemas.microsoft.com/office/drawing/2014/main" id="{548722D6-7CC8-D04F-9490-C4775A678938}"/>
                    </a:ext>
                  </a:extLst>
                </p:cNvPr>
                <p:cNvSpPr>
                  <a:spLocks noChangeArrowheads="1"/>
                </p:cNvSpPr>
                <p:nvPr/>
              </p:nvSpPr>
              <p:spPr bwMode="auto">
                <a:xfrm>
                  <a:off x="2013" y="1186"/>
                  <a:ext cx="536" cy="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1" name="Rectangle 158">
                  <a:extLst>
                    <a:ext uri="{FF2B5EF4-FFF2-40B4-BE49-F238E27FC236}">
                      <a16:creationId xmlns:a16="http://schemas.microsoft.com/office/drawing/2014/main" id="{1271D178-8569-AE49-BCB9-FC76A5B9FA4F}"/>
                    </a:ext>
                  </a:extLst>
                </p:cNvPr>
                <p:cNvSpPr>
                  <a:spLocks noChangeArrowheads="1"/>
                </p:cNvSpPr>
                <p:nvPr/>
              </p:nvSpPr>
              <p:spPr bwMode="auto">
                <a:xfrm>
                  <a:off x="2013" y="1188"/>
                  <a:ext cx="536" cy="2"/>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2" name="Rectangle 159">
                  <a:extLst>
                    <a:ext uri="{FF2B5EF4-FFF2-40B4-BE49-F238E27FC236}">
                      <a16:creationId xmlns:a16="http://schemas.microsoft.com/office/drawing/2014/main" id="{33E28C76-6D5E-A844-8F29-4B0449836EE2}"/>
                    </a:ext>
                  </a:extLst>
                </p:cNvPr>
                <p:cNvSpPr>
                  <a:spLocks noChangeArrowheads="1"/>
                </p:cNvSpPr>
                <p:nvPr/>
              </p:nvSpPr>
              <p:spPr bwMode="auto">
                <a:xfrm>
                  <a:off x="2013" y="1190"/>
                  <a:ext cx="536"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3" name="Rectangle 160">
                  <a:extLst>
                    <a:ext uri="{FF2B5EF4-FFF2-40B4-BE49-F238E27FC236}">
                      <a16:creationId xmlns:a16="http://schemas.microsoft.com/office/drawing/2014/main" id="{1D2D7912-B3C1-B24F-AADD-C28A01BA5335}"/>
                    </a:ext>
                  </a:extLst>
                </p:cNvPr>
                <p:cNvSpPr>
                  <a:spLocks noChangeArrowheads="1"/>
                </p:cNvSpPr>
                <p:nvPr/>
              </p:nvSpPr>
              <p:spPr bwMode="auto">
                <a:xfrm>
                  <a:off x="2013" y="1192"/>
                  <a:ext cx="536" cy="2"/>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4" name="Rectangle 161">
                  <a:extLst>
                    <a:ext uri="{FF2B5EF4-FFF2-40B4-BE49-F238E27FC236}">
                      <a16:creationId xmlns:a16="http://schemas.microsoft.com/office/drawing/2014/main" id="{8640F0EC-5035-2D4C-A473-9E2642FD66F1}"/>
                    </a:ext>
                  </a:extLst>
                </p:cNvPr>
                <p:cNvSpPr>
                  <a:spLocks noChangeArrowheads="1"/>
                </p:cNvSpPr>
                <p:nvPr/>
              </p:nvSpPr>
              <p:spPr bwMode="auto">
                <a:xfrm>
                  <a:off x="2013" y="1194"/>
                  <a:ext cx="536" cy="2"/>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5" name="Freeform 162">
                  <a:extLst>
                    <a:ext uri="{FF2B5EF4-FFF2-40B4-BE49-F238E27FC236}">
                      <a16:creationId xmlns:a16="http://schemas.microsoft.com/office/drawing/2014/main" id="{FB174383-FE9C-D34C-93F5-72FA67A49168}"/>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6" name="Freeform 163">
                  <a:extLst>
                    <a:ext uri="{FF2B5EF4-FFF2-40B4-BE49-F238E27FC236}">
                      <a16:creationId xmlns:a16="http://schemas.microsoft.com/office/drawing/2014/main" id="{B1E577D6-C4CE-4148-AFA9-1F9771411B66}"/>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 name="Rectangle 164">
                  <a:extLst>
                    <a:ext uri="{FF2B5EF4-FFF2-40B4-BE49-F238E27FC236}">
                      <a16:creationId xmlns:a16="http://schemas.microsoft.com/office/drawing/2014/main" id="{CA4D4DC4-1D53-4748-A525-A1F7838D4AE3}"/>
                    </a:ext>
                  </a:extLst>
                </p:cNvPr>
                <p:cNvSpPr>
                  <a:spLocks noChangeArrowheads="1"/>
                </p:cNvSpPr>
                <p:nvPr/>
              </p:nvSpPr>
              <p:spPr bwMode="auto">
                <a:xfrm>
                  <a:off x="2041" y="1131"/>
                  <a:ext cx="360"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8" name="Rectangle 165">
                  <a:extLst>
                    <a:ext uri="{FF2B5EF4-FFF2-40B4-BE49-F238E27FC236}">
                      <a16:creationId xmlns:a16="http://schemas.microsoft.com/office/drawing/2014/main" id="{B2073D90-6DFF-D24F-9CC6-24F0261C17A9}"/>
                    </a:ext>
                  </a:extLst>
                </p:cNvPr>
                <p:cNvSpPr>
                  <a:spLocks noChangeArrowheads="1"/>
                </p:cNvSpPr>
                <p:nvPr/>
              </p:nvSpPr>
              <p:spPr bwMode="auto">
                <a:xfrm>
                  <a:off x="2041" y="1140"/>
                  <a:ext cx="360"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9" name="Rectangle 166">
                  <a:extLst>
                    <a:ext uri="{FF2B5EF4-FFF2-40B4-BE49-F238E27FC236}">
                      <a16:creationId xmlns:a16="http://schemas.microsoft.com/office/drawing/2014/main" id="{6B944716-CA46-B647-804F-FAC28999F030}"/>
                    </a:ext>
                  </a:extLst>
                </p:cNvPr>
                <p:cNvSpPr>
                  <a:spLocks noChangeArrowheads="1"/>
                </p:cNvSpPr>
                <p:nvPr/>
              </p:nvSpPr>
              <p:spPr bwMode="auto">
                <a:xfrm>
                  <a:off x="2041" y="1142"/>
                  <a:ext cx="360"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0" name="Rectangle 167">
                  <a:extLst>
                    <a:ext uri="{FF2B5EF4-FFF2-40B4-BE49-F238E27FC236}">
                      <a16:creationId xmlns:a16="http://schemas.microsoft.com/office/drawing/2014/main" id="{49A649AD-C02B-0345-8456-A1B67AE1182A}"/>
                    </a:ext>
                  </a:extLst>
                </p:cNvPr>
                <p:cNvSpPr>
                  <a:spLocks noChangeArrowheads="1"/>
                </p:cNvSpPr>
                <p:nvPr/>
              </p:nvSpPr>
              <p:spPr bwMode="auto">
                <a:xfrm>
                  <a:off x="2041" y="1143"/>
                  <a:ext cx="360"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1" name="Rectangle 168">
                  <a:extLst>
                    <a:ext uri="{FF2B5EF4-FFF2-40B4-BE49-F238E27FC236}">
                      <a16:creationId xmlns:a16="http://schemas.microsoft.com/office/drawing/2014/main" id="{CB02DE04-9D20-9A4E-8C63-1C0F735AB85B}"/>
                    </a:ext>
                  </a:extLst>
                </p:cNvPr>
                <p:cNvSpPr>
                  <a:spLocks noChangeArrowheads="1"/>
                </p:cNvSpPr>
                <p:nvPr/>
              </p:nvSpPr>
              <p:spPr bwMode="auto">
                <a:xfrm>
                  <a:off x="2041" y="1145"/>
                  <a:ext cx="360"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2" name="Rectangle 169">
                  <a:extLst>
                    <a:ext uri="{FF2B5EF4-FFF2-40B4-BE49-F238E27FC236}">
                      <a16:creationId xmlns:a16="http://schemas.microsoft.com/office/drawing/2014/main" id="{AF1921CE-A8C9-B546-8C7D-6EFFE43E8177}"/>
                    </a:ext>
                  </a:extLst>
                </p:cNvPr>
                <p:cNvSpPr>
                  <a:spLocks noChangeArrowheads="1"/>
                </p:cNvSpPr>
                <p:nvPr/>
              </p:nvSpPr>
              <p:spPr bwMode="auto">
                <a:xfrm>
                  <a:off x="2041" y="1146"/>
                  <a:ext cx="360"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3" name="Rectangle 170">
                  <a:extLst>
                    <a:ext uri="{FF2B5EF4-FFF2-40B4-BE49-F238E27FC236}">
                      <a16:creationId xmlns:a16="http://schemas.microsoft.com/office/drawing/2014/main" id="{D0D887F2-B432-FC42-822E-1A9E3FBABAF3}"/>
                    </a:ext>
                  </a:extLst>
                </p:cNvPr>
                <p:cNvSpPr>
                  <a:spLocks noChangeArrowheads="1"/>
                </p:cNvSpPr>
                <p:nvPr/>
              </p:nvSpPr>
              <p:spPr bwMode="auto">
                <a:xfrm>
                  <a:off x="2041" y="1147"/>
                  <a:ext cx="360"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4" name="Rectangle 171">
                  <a:extLst>
                    <a:ext uri="{FF2B5EF4-FFF2-40B4-BE49-F238E27FC236}">
                      <a16:creationId xmlns:a16="http://schemas.microsoft.com/office/drawing/2014/main" id="{CB9D0B37-56A1-4247-96F5-17099A44E7D6}"/>
                    </a:ext>
                  </a:extLst>
                </p:cNvPr>
                <p:cNvSpPr>
                  <a:spLocks noChangeArrowheads="1"/>
                </p:cNvSpPr>
                <p:nvPr/>
              </p:nvSpPr>
              <p:spPr bwMode="auto">
                <a:xfrm>
                  <a:off x="2041" y="1149"/>
                  <a:ext cx="360"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5" name="Rectangle 172">
                  <a:extLst>
                    <a:ext uri="{FF2B5EF4-FFF2-40B4-BE49-F238E27FC236}">
                      <a16:creationId xmlns:a16="http://schemas.microsoft.com/office/drawing/2014/main" id="{31590753-9DFC-D742-8530-CF79C336E1B1}"/>
                    </a:ext>
                  </a:extLst>
                </p:cNvPr>
                <p:cNvSpPr>
                  <a:spLocks noChangeArrowheads="1"/>
                </p:cNvSpPr>
                <p:nvPr/>
              </p:nvSpPr>
              <p:spPr bwMode="auto">
                <a:xfrm>
                  <a:off x="2041" y="1151"/>
                  <a:ext cx="360"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6" name="Rectangle 173">
                  <a:extLst>
                    <a:ext uri="{FF2B5EF4-FFF2-40B4-BE49-F238E27FC236}">
                      <a16:creationId xmlns:a16="http://schemas.microsoft.com/office/drawing/2014/main" id="{06FA12D0-F007-434C-8133-D4525D0C8643}"/>
                    </a:ext>
                  </a:extLst>
                </p:cNvPr>
                <p:cNvSpPr>
                  <a:spLocks noChangeArrowheads="1"/>
                </p:cNvSpPr>
                <p:nvPr/>
              </p:nvSpPr>
              <p:spPr bwMode="auto">
                <a:xfrm>
                  <a:off x="2041" y="1152"/>
                  <a:ext cx="360"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7" name="Rectangle 174">
                  <a:extLst>
                    <a:ext uri="{FF2B5EF4-FFF2-40B4-BE49-F238E27FC236}">
                      <a16:creationId xmlns:a16="http://schemas.microsoft.com/office/drawing/2014/main" id="{7D16B3D5-84C2-A846-9A16-E79E3B724F3F}"/>
                    </a:ext>
                  </a:extLst>
                </p:cNvPr>
                <p:cNvSpPr>
                  <a:spLocks noChangeArrowheads="1"/>
                </p:cNvSpPr>
                <p:nvPr/>
              </p:nvSpPr>
              <p:spPr bwMode="auto">
                <a:xfrm>
                  <a:off x="2041" y="1153"/>
                  <a:ext cx="360"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8" name="Rectangle 175">
                  <a:extLst>
                    <a:ext uri="{FF2B5EF4-FFF2-40B4-BE49-F238E27FC236}">
                      <a16:creationId xmlns:a16="http://schemas.microsoft.com/office/drawing/2014/main" id="{AC875A5C-69DF-1F42-A8F6-8B392BAC7FEA}"/>
                    </a:ext>
                  </a:extLst>
                </p:cNvPr>
                <p:cNvSpPr>
                  <a:spLocks noChangeArrowheads="1"/>
                </p:cNvSpPr>
                <p:nvPr/>
              </p:nvSpPr>
              <p:spPr bwMode="auto">
                <a:xfrm>
                  <a:off x="2041" y="1154"/>
                  <a:ext cx="360"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9" name="Rectangle 176">
                  <a:extLst>
                    <a:ext uri="{FF2B5EF4-FFF2-40B4-BE49-F238E27FC236}">
                      <a16:creationId xmlns:a16="http://schemas.microsoft.com/office/drawing/2014/main" id="{C7087284-1E21-1444-9A5C-0761888F9709}"/>
                    </a:ext>
                  </a:extLst>
                </p:cNvPr>
                <p:cNvSpPr>
                  <a:spLocks noChangeArrowheads="1"/>
                </p:cNvSpPr>
                <p:nvPr/>
              </p:nvSpPr>
              <p:spPr bwMode="auto">
                <a:xfrm>
                  <a:off x="2041" y="1156"/>
                  <a:ext cx="360"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0" name="Rectangle 177">
                  <a:extLst>
                    <a:ext uri="{FF2B5EF4-FFF2-40B4-BE49-F238E27FC236}">
                      <a16:creationId xmlns:a16="http://schemas.microsoft.com/office/drawing/2014/main" id="{F30AB58B-8630-2B4B-954D-4A01A888F4BC}"/>
                    </a:ext>
                  </a:extLst>
                </p:cNvPr>
                <p:cNvSpPr>
                  <a:spLocks noChangeArrowheads="1"/>
                </p:cNvSpPr>
                <p:nvPr/>
              </p:nvSpPr>
              <p:spPr bwMode="auto">
                <a:xfrm>
                  <a:off x="2041" y="1157"/>
                  <a:ext cx="360"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1" name="Rectangle 178">
                  <a:extLst>
                    <a:ext uri="{FF2B5EF4-FFF2-40B4-BE49-F238E27FC236}">
                      <a16:creationId xmlns:a16="http://schemas.microsoft.com/office/drawing/2014/main" id="{DD332F9E-ED0B-3E43-A484-7A9B0F94B6BD}"/>
                    </a:ext>
                  </a:extLst>
                </p:cNvPr>
                <p:cNvSpPr>
                  <a:spLocks noChangeArrowheads="1"/>
                </p:cNvSpPr>
                <p:nvPr/>
              </p:nvSpPr>
              <p:spPr bwMode="auto">
                <a:xfrm>
                  <a:off x="2041" y="1159"/>
                  <a:ext cx="360"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2" name="Rectangle 179">
                  <a:extLst>
                    <a:ext uri="{FF2B5EF4-FFF2-40B4-BE49-F238E27FC236}">
                      <a16:creationId xmlns:a16="http://schemas.microsoft.com/office/drawing/2014/main" id="{EBCE08C7-C501-FC40-8385-BA93D00F6294}"/>
                    </a:ext>
                  </a:extLst>
                </p:cNvPr>
                <p:cNvSpPr>
                  <a:spLocks noChangeArrowheads="1"/>
                </p:cNvSpPr>
                <p:nvPr/>
              </p:nvSpPr>
              <p:spPr bwMode="auto">
                <a:xfrm>
                  <a:off x="2041" y="1160"/>
                  <a:ext cx="360"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3" name="Rectangle 180">
                  <a:extLst>
                    <a:ext uri="{FF2B5EF4-FFF2-40B4-BE49-F238E27FC236}">
                      <a16:creationId xmlns:a16="http://schemas.microsoft.com/office/drawing/2014/main" id="{10301591-9656-064B-B89B-A05A31F0BC55}"/>
                    </a:ext>
                  </a:extLst>
                </p:cNvPr>
                <p:cNvSpPr>
                  <a:spLocks noChangeArrowheads="1"/>
                </p:cNvSpPr>
                <p:nvPr/>
              </p:nvSpPr>
              <p:spPr bwMode="auto">
                <a:xfrm>
                  <a:off x="2041" y="1161"/>
                  <a:ext cx="360"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4" name="Rectangle 181">
                  <a:extLst>
                    <a:ext uri="{FF2B5EF4-FFF2-40B4-BE49-F238E27FC236}">
                      <a16:creationId xmlns:a16="http://schemas.microsoft.com/office/drawing/2014/main" id="{5AF2E21C-7B04-EC40-865A-748B867D6F0F}"/>
                    </a:ext>
                  </a:extLst>
                </p:cNvPr>
                <p:cNvSpPr>
                  <a:spLocks noChangeArrowheads="1"/>
                </p:cNvSpPr>
                <p:nvPr/>
              </p:nvSpPr>
              <p:spPr bwMode="auto">
                <a:xfrm>
                  <a:off x="2041" y="1163"/>
                  <a:ext cx="360"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5" name="Rectangle 182">
                  <a:extLst>
                    <a:ext uri="{FF2B5EF4-FFF2-40B4-BE49-F238E27FC236}">
                      <a16:creationId xmlns:a16="http://schemas.microsoft.com/office/drawing/2014/main" id="{204AB91C-7004-1B46-90A1-21038EA7597D}"/>
                    </a:ext>
                  </a:extLst>
                </p:cNvPr>
                <p:cNvSpPr>
                  <a:spLocks noChangeArrowheads="1"/>
                </p:cNvSpPr>
                <p:nvPr/>
              </p:nvSpPr>
              <p:spPr bwMode="auto">
                <a:xfrm>
                  <a:off x="2041" y="1164"/>
                  <a:ext cx="360"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6" name="Rectangle 183">
                  <a:extLst>
                    <a:ext uri="{FF2B5EF4-FFF2-40B4-BE49-F238E27FC236}">
                      <a16:creationId xmlns:a16="http://schemas.microsoft.com/office/drawing/2014/main" id="{C1D0D846-C84C-8A4F-9497-3111EF3F6C3E}"/>
                    </a:ext>
                  </a:extLst>
                </p:cNvPr>
                <p:cNvSpPr>
                  <a:spLocks noChangeArrowheads="1"/>
                </p:cNvSpPr>
                <p:nvPr/>
              </p:nvSpPr>
              <p:spPr bwMode="auto">
                <a:xfrm>
                  <a:off x="2041" y="1166"/>
                  <a:ext cx="360"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7" name="Rectangle 184">
                  <a:extLst>
                    <a:ext uri="{FF2B5EF4-FFF2-40B4-BE49-F238E27FC236}">
                      <a16:creationId xmlns:a16="http://schemas.microsoft.com/office/drawing/2014/main" id="{57615F1E-2447-8B44-AEDE-45C131F370CE}"/>
                    </a:ext>
                  </a:extLst>
                </p:cNvPr>
                <p:cNvSpPr>
                  <a:spLocks noChangeArrowheads="1"/>
                </p:cNvSpPr>
                <p:nvPr/>
              </p:nvSpPr>
              <p:spPr bwMode="auto">
                <a:xfrm>
                  <a:off x="2041" y="1167"/>
                  <a:ext cx="360"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8" name="Rectangle 185">
                  <a:extLst>
                    <a:ext uri="{FF2B5EF4-FFF2-40B4-BE49-F238E27FC236}">
                      <a16:creationId xmlns:a16="http://schemas.microsoft.com/office/drawing/2014/main" id="{3BE7775E-1EB7-EE4E-A4CE-9A6176C82887}"/>
                    </a:ext>
                  </a:extLst>
                </p:cNvPr>
                <p:cNvSpPr>
                  <a:spLocks noChangeArrowheads="1"/>
                </p:cNvSpPr>
                <p:nvPr/>
              </p:nvSpPr>
              <p:spPr bwMode="auto">
                <a:xfrm>
                  <a:off x="2041" y="1168"/>
                  <a:ext cx="360"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9" name="Rectangle 186">
                  <a:extLst>
                    <a:ext uri="{FF2B5EF4-FFF2-40B4-BE49-F238E27FC236}">
                      <a16:creationId xmlns:a16="http://schemas.microsoft.com/office/drawing/2014/main" id="{5623C4FF-E954-6F4E-83F2-22369F605A64}"/>
                    </a:ext>
                  </a:extLst>
                </p:cNvPr>
                <p:cNvSpPr>
                  <a:spLocks noChangeArrowheads="1"/>
                </p:cNvSpPr>
                <p:nvPr/>
              </p:nvSpPr>
              <p:spPr bwMode="auto">
                <a:xfrm>
                  <a:off x="2041" y="1170"/>
                  <a:ext cx="360"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0" name="Rectangle 187">
                  <a:extLst>
                    <a:ext uri="{FF2B5EF4-FFF2-40B4-BE49-F238E27FC236}">
                      <a16:creationId xmlns:a16="http://schemas.microsoft.com/office/drawing/2014/main" id="{0DBC0A14-A5F0-364B-8ED2-85E83034AAAB}"/>
                    </a:ext>
                  </a:extLst>
                </p:cNvPr>
                <p:cNvSpPr>
                  <a:spLocks noChangeArrowheads="1"/>
                </p:cNvSpPr>
                <p:nvPr/>
              </p:nvSpPr>
              <p:spPr bwMode="auto">
                <a:xfrm>
                  <a:off x="2041" y="1171"/>
                  <a:ext cx="360"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1" name="Rectangle 188">
                  <a:extLst>
                    <a:ext uri="{FF2B5EF4-FFF2-40B4-BE49-F238E27FC236}">
                      <a16:creationId xmlns:a16="http://schemas.microsoft.com/office/drawing/2014/main" id="{2E7CEDFF-8B2C-6047-8BF7-75BB91FCE805}"/>
                    </a:ext>
                  </a:extLst>
                </p:cNvPr>
                <p:cNvSpPr>
                  <a:spLocks noChangeArrowheads="1"/>
                </p:cNvSpPr>
                <p:nvPr/>
              </p:nvSpPr>
              <p:spPr bwMode="auto">
                <a:xfrm>
                  <a:off x="2041" y="1173"/>
                  <a:ext cx="360"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2" name="Rectangle 189">
                  <a:extLst>
                    <a:ext uri="{FF2B5EF4-FFF2-40B4-BE49-F238E27FC236}">
                      <a16:creationId xmlns:a16="http://schemas.microsoft.com/office/drawing/2014/main" id="{CD7EDFD8-0526-134C-B4C7-585B8D734829}"/>
                    </a:ext>
                  </a:extLst>
                </p:cNvPr>
                <p:cNvSpPr>
                  <a:spLocks noChangeArrowheads="1"/>
                </p:cNvSpPr>
                <p:nvPr/>
              </p:nvSpPr>
              <p:spPr bwMode="auto">
                <a:xfrm>
                  <a:off x="2041" y="1174"/>
                  <a:ext cx="360"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3" name="Rectangle 190">
                  <a:extLst>
                    <a:ext uri="{FF2B5EF4-FFF2-40B4-BE49-F238E27FC236}">
                      <a16:creationId xmlns:a16="http://schemas.microsoft.com/office/drawing/2014/main" id="{2578280D-D48F-4848-9700-01FC3EDA2958}"/>
                    </a:ext>
                  </a:extLst>
                </p:cNvPr>
                <p:cNvSpPr>
                  <a:spLocks noChangeArrowheads="1"/>
                </p:cNvSpPr>
                <p:nvPr/>
              </p:nvSpPr>
              <p:spPr bwMode="auto">
                <a:xfrm>
                  <a:off x="2041" y="1176"/>
                  <a:ext cx="360"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4" name="Rectangle 191">
                  <a:extLst>
                    <a:ext uri="{FF2B5EF4-FFF2-40B4-BE49-F238E27FC236}">
                      <a16:creationId xmlns:a16="http://schemas.microsoft.com/office/drawing/2014/main" id="{D5F57AC0-A5AC-CA44-A83F-B364C2C55A9A}"/>
                    </a:ext>
                  </a:extLst>
                </p:cNvPr>
                <p:cNvSpPr>
                  <a:spLocks noChangeArrowheads="1"/>
                </p:cNvSpPr>
                <p:nvPr/>
              </p:nvSpPr>
              <p:spPr bwMode="auto">
                <a:xfrm>
                  <a:off x="2041" y="1177"/>
                  <a:ext cx="360"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5" name="Rectangle 192">
                  <a:extLst>
                    <a:ext uri="{FF2B5EF4-FFF2-40B4-BE49-F238E27FC236}">
                      <a16:creationId xmlns:a16="http://schemas.microsoft.com/office/drawing/2014/main" id="{0EE3FE28-DFE8-2547-B231-2004567335A5}"/>
                    </a:ext>
                  </a:extLst>
                </p:cNvPr>
                <p:cNvSpPr>
                  <a:spLocks noChangeArrowheads="1"/>
                </p:cNvSpPr>
                <p:nvPr/>
              </p:nvSpPr>
              <p:spPr bwMode="auto">
                <a:xfrm>
                  <a:off x="2041" y="1178"/>
                  <a:ext cx="360"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6" name="Rectangle 193">
                  <a:extLst>
                    <a:ext uri="{FF2B5EF4-FFF2-40B4-BE49-F238E27FC236}">
                      <a16:creationId xmlns:a16="http://schemas.microsoft.com/office/drawing/2014/main" id="{07B1A1B4-E8C0-A147-8FED-078E562E718F}"/>
                    </a:ext>
                  </a:extLst>
                </p:cNvPr>
                <p:cNvSpPr>
                  <a:spLocks noChangeArrowheads="1"/>
                </p:cNvSpPr>
                <p:nvPr/>
              </p:nvSpPr>
              <p:spPr bwMode="auto">
                <a:xfrm>
                  <a:off x="2041" y="1179"/>
                  <a:ext cx="360"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7" name="Rectangle 194">
                  <a:extLst>
                    <a:ext uri="{FF2B5EF4-FFF2-40B4-BE49-F238E27FC236}">
                      <a16:creationId xmlns:a16="http://schemas.microsoft.com/office/drawing/2014/main" id="{77BB812A-2AF5-F941-80A2-1AEDE399BADA}"/>
                    </a:ext>
                  </a:extLst>
                </p:cNvPr>
                <p:cNvSpPr>
                  <a:spLocks noChangeArrowheads="1"/>
                </p:cNvSpPr>
                <p:nvPr/>
              </p:nvSpPr>
              <p:spPr bwMode="auto">
                <a:xfrm>
                  <a:off x="2041" y="1181"/>
                  <a:ext cx="360"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8" name="Rectangle 195">
                  <a:extLst>
                    <a:ext uri="{FF2B5EF4-FFF2-40B4-BE49-F238E27FC236}">
                      <a16:creationId xmlns:a16="http://schemas.microsoft.com/office/drawing/2014/main" id="{5F819D07-FFBB-7642-BA88-E3B441390CCE}"/>
                    </a:ext>
                  </a:extLst>
                </p:cNvPr>
                <p:cNvSpPr>
                  <a:spLocks noChangeArrowheads="1"/>
                </p:cNvSpPr>
                <p:nvPr/>
              </p:nvSpPr>
              <p:spPr bwMode="auto">
                <a:xfrm>
                  <a:off x="2041" y="1183"/>
                  <a:ext cx="360"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9" name="Rectangle 196">
                  <a:extLst>
                    <a:ext uri="{FF2B5EF4-FFF2-40B4-BE49-F238E27FC236}">
                      <a16:creationId xmlns:a16="http://schemas.microsoft.com/office/drawing/2014/main" id="{3C136323-F075-DB41-B7C4-1B8066C9D6A6}"/>
                    </a:ext>
                  </a:extLst>
                </p:cNvPr>
                <p:cNvSpPr>
                  <a:spLocks noChangeArrowheads="1"/>
                </p:cNvSpPr>
                <p:nvPr/>
              </p:nvSpPr>
              <p:spPr bwMode="auto">
                <a:xfrm>
                  <a:off x="2041" y="1184"/>
                  <a:ext cx="360"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0" name="Rectangle 197">
                  <a:extLst>
                    <a:ext uri="{FF2B5EF4-FFF2-40B4-BE49-F238E27FC236}">
                      <a16:creationId xmlns:a16="http://schemas.microsoft.com/office/drawing/2014/main" id="{0B58139D-911C-E242-A262-A1DA2E18FCA1}"/>
                    </a:ext>
                  </a:extLst>
                </p:cNvPr>
                <p:cNvSpPr>
                  <a:spLocks noChangeArrowheads="1"/>
                </p:cNvSpPr>
                <p:nvPr/>
              </p:nvSpPr>
              <p:spPr bwMode="auto">
                <a:xfrm>
                  <a:off x="2041" y="1185"/>
                  <a:ext cx="360"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1" name="Rectangle 198">
                  <a:extLst>
                    <a:ext uri="{FF2B5EF4-FFF2-40B4-BE49-F238E27FC236}">
                      <a16:creationId xmlns:a16="http://schemas.microsoft.com/office/drawing/2014/main" id="{7B126CA3-B367-E44D-9704-1ECAA4BD151B}"/>
                    </a:ext>
                  </a:extLst>
                </p:cNvPr>
                <p:cNvSpPr>
                  <a:spLocks noChangeArrowheads="1"/>
                </p:cNvSpPr>
                <p:nvPr/>
              </p:nvSpPr>
              <p:spPr bwMode="auto">
                <a:xfrm>
                  <a:off x="2041" y="1186"/>
                  <a:ext cx="360"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2" name="Rectangle 199">
                  <a:extLst>
                    <a:ext uri="{FF2B5EF4-FFF2-40B4-BE49-F238E27FC236}">
                      <a16:creationId xmlns:a16="http://schemas.microsoft.com/office/drawing/2014/main" id="{1002ED3B-E330-C949-AA80-59F5E9817E8B}"/>
                    </a:ext>
                  </a:extLst>
                </p:cNvPr>
                <p:cNvSpPr>
                  <a:spLocks noChangeArrowheads="1"/>
                </p:cNvSpPr>
                <p:nvPr/>
              </p:nvSpPr>
              <p:spPr bwMode="auto">
                <a:xfrm>
                  <a:off x="2041" y="1188"/>
                  <a:ext cx="360"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3" name="Rectangle 200">
                  <a:extLst>
                    <a:ext uri="{FF2B5EF4-FFF2-40B4-BE49-F238E27FC236}">
                      <a16:creationId xmlns:a16="http://schemas.microsoft.com/office/drawing/2014/main" id="{51683440-CE57-DF4E-9018-0002923171CB}"/>
                    </a:ext>
                  </a:extLst>
                </p:cNvPr>
                <p:cNvSpPr>
                  <a:spLocks noChangeArrowheads="1"/>
                </p:cNvSpPr>
                <p:nvPr/>
              </p:nvSpPr>
              <p:spPr bwMode="auto">
                <a:xfrm>
                  <a:off x="2041" y="1190"/>
                  <a:ext cx="360"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4" name="Rectangle 201">
                  <a:extLst>
                    <a:ext uri="{FF2B5EF4-FFF2-40B4-BE49-F238E27FC236}">
                      <a16:creationId xmlns:a16="http://schemas.microsoft.com/office/drawing/2014/main" id="{ECAF8F36-7163-EA4A-B6D9-C375CFF5809F}"/>
                    </a:ext>
                  </a:extLst>
                </p:cNvPr>
                <p:cNvSpPr>
                  <a:spLocks noChangeArrowheads="1"/>
                </p:cNvSpPr>
                <p:nvPr/>
              </p:nvSpPr>
              <p:spPr bwMode="auto">
                <a:xfrm>
                  <a:off x="2041" y="1191"/>
                  <a:ext cx="360"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5" name="Rectangle 202">
                  <a:extLst>
                    <a:ext uri="{FF2B5EF4-FFF2-40B4-BE49-F238E27FC236}">
                      <a16:creationId xmlns:a16="http://schemas.microsoft.com/office/drawing/2014/main" id="{31807256-4AC2-6A42-ACEA-26CD615799E7}"/>
                    </a:ext>
                  </a:extLst>
                </p:cNvPr>
                <p:cNvSpPr>
                  <a:spLocks noChangeArrowheads="1"/>
                </p:cNvSpPr>
                <p:nvPr/>
              </p:nvSpPr>
              <p:spPr bwMode="auto">
                <a:xfrm>
                  <a:off x="2041" y="1192"/>
                  <a:ext cx="360"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6" name="Rectangle 203">
                  <a:extLst>
                    <a:ext uri="{FF2B5EF4-FFF2-40B4-BE49-F238E27FC236}">
                      <a16:creationId xmlns:a16="http://schemas.microsoft.com/office/drawing/2014/main" id="{B0F97F81-21C3-584D-866C-7D376FC827E8}"/>
                    </a:ext>
                  </a:extLst>
                </p:cNvPr>
                <p:cNvSpPr>
                  <a:spLocks noChangeArrowheads="1"/>
                </p:cNvSpPr>
                <p:nvPr/>
              </p:nvSpPr>
              <p:spPr bwMode="auto">
                <a:xfrm>
                  <a:off x="2041" y="1194"/>
                  <a:ext cx="36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7" name="Rectangle 204">
                  <a:extLst>
                    <a:ext uri="{FF2B5EF4-FFF2-40B4-BE49-F238E27FC236}">
                      <a16:creationId xmlns:a16="http://schemas.microsoft.com/office/drawing/2014/main" id="{CF16AFF3-45C0-1A4F-9786-831005B0BBB3}"/>
                    </a:ext>
                  </a:extLst>
                </p:cNvPr>
                <p:cNvSpPr>
                  <a:spLocks noChangeArrowheads="1"/>
                </p:cNvSpPr>
                <p:nvPr/>
              </p:nvSpPr>
              <p:spPr bwMode="auto">
                <a:xfrm>
                  <a:off x="2041" y="1195"/>
                  <a:ext cx="360"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8" name="Freeform 205">
                  <a:extLst>
                    <a:ext uri="{FF2B5EF4-FFF2-40B4-BE49-F238E27FC236}">
                      <a16:creationId xmlns:a16="http://schemas.microsoft.com/office/drawing/2014/main" id="{59CAFDA4-19E0-9043-BD50-CC26C7BDEB11}"/>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9" name="Rectangle 206">
                  <a:extLst>
                    <a:ext uri="{FF2B5EF4-FFF2-40B4-BE49-F238E27FC236}">
                      <a16:creationId xmlns:a16="http://schemas.microsoft.com/office/drawing/2014/main" id="{091BC7ED-1A8A-6A4F-86CA-568DAB11DF84}"/>
                    </a:ext>
                  </a:extLst>
                </p:cNvPr>
                <p:cNvSpPr>
                  <a:spLocks noChangeArrowheads="1"/>
                </p:cNvSpPr>
                <p:nvPr/>
              </p:nvSpPr>
              <p:spPr bwMode="auto">
                <a:xfrm>
                  <a:off x="2041" y="1131"/>
                  <a:ext cx="360"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0" name="Rectangle 207">
                  <a:extLst>
                    <a:ext uri="{FF2B5EF4-FFF2-40B4-BE49-F238E27FC236}">
                      <a16:creationId xmlns:a16="http://schemas.microsoft.com/office/drawing/2014/main" id="{759F0A93-52E7-BF42-B981-8FFC1306B4DA}"/>
                    </a:ext>
                  </a:extLst>
                </p:cNvPr>
                <p:cNvSpPr>
                  <a:spLocks noChangeArrowheads="1"/>
                </p:cNvSpPr>
                <p:nvPr/>
              </p:nvSpPr>
              <p:spPr bwMode="auto">
                <a:xfrm>
                  <a:off x="2041" y="1140"/>
                  <a:ext cx="360"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1" name="Rectangle 208">
                  <a:extLst>
                    <a:ext uri="{FF2B5EF4-FFF2-40B4-BE49-F238E27FC236}">
                      <a16:creationId xmlns:a16="http://schemas.microsoft.com/office/drawing/2014/main" id="{78A6A1BB-E84B-5248-A93F-11CD885BFCB4}"/>
                    </a:ext>
                  </a:extLst>
                </p:cNvPr>
                <p:cNvSpPr>
                  <a:spLocks noChangeArrowheads="1"/>
                </p:cNvSpPr>
                <p:nvPr/>
              </p:nvSpPr>
              <p:spPr bwMode="auto">
                <a:xfrm>
                  <a:off x="2041" y="1142"/>
                  <a:ext cx="360"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2" name="Rectangle 209">
                  <a:extLst>
                    <a:ext uri="{FF2B5EF4-FFF2-40B4-BE49-F238E27FC236}">
                      <a16:creationId xmlns:a16="http://schemas.microsoft.com/office/drawing/2014/main" id="{D2CC6F09-921B-AE4B-B1DF-AFB38D1D7289}"/>
                    </a:ext>
                  </a:extLst>
                </p:cNvPr>
                <p:cNvSpPr>
                  <a:spLocks noChangeArrowheads="1"/>
                </p:cNvSpPr>
                <p:nvPr/>
              </p:nvSpPr>
              <p:spPr bwMode="auto">
                <a:xfrm>
                  <a:off x="2041" y="1143"/>
                  <a:ext cx="360"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3" name="Rectangle 210">
                  <a:extLst>
                    <a:ext uri="{FF2B5EF4-FFF2-40B4-BE49-F238E27FC236}">
                      <a16:creationId xmlns:a16="http://schemas.microsoft.com/office/drawing/2014/main" id="{823525BD-3F62-E246-9E23-BD5D5065896E}"/>
                    </a:ext>
                  </a:extLst>
                </p:cNvPr>
                <p:cNvSpPr>
                  <a:spLocks noChangeArrowheads="1"/>
                </p:cNvSpPr>
                <p:nvPr/>
              </p:nvSpPr>
              <p:spPr bwMode="auto">
                <a:xfrm>
                  <a:off x="2041" y="1145"/>
                  <a:ext cx="360"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4" name="Rectangle 211">
                  <a:extLst>
                    <a:ext uri="{FF2B5EF4-FFF2-40B4-BE49-F238E27FC236}">
                      <a16:creationId xmlns:a16="http://schemas.microsoft.com/office/drawing/2014/main" id="{EA95998F-74FB-D847-BCF2-0AA577224202}"/>
                    </a:ext>
                  </a:extLst>
                </p:cNvPr>
                <p:cNvSpPr>
                  <a:spLocks noChangeArrowheads="1"/>
                </p:cNvSpPr>
                <p:nvPr/>
              </p:nvSpPr>
              <p:spPr bwMode="auto">
                <a:xfrm>
                  <a:off x="2041" y="1146"/>
                  <a:ext cx="360"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5" name="Rectangle 212">
                  <a:extLst>
                    <a:ext uri="{FF2B5EF4-FFF2-40B4-BE49-F238E27FC236}">
                      <a16:creationId xmlns:a16="http://schemas.microsoft.com/office/drawing/2014/main" id="{9E542C11-07F4-B84F-93E4-D29EA44A85AD}"/>
                    </a:ext>
                  </a:extLst>
                </p:cNvPr>
                <p:cNvSpPr>
                  <a:spLocks noChangeArrowheads="1"/>
                </p:cNvSpPr>
                <p:nvPr/>
              </p:nvSpPr>
              <p:spPr bwMode="auto">
                <a:xfrm>
                  <a:off x="2041" y="1147"/>
                  <a:ext cx="360"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6" name="Rectangle 213">
                  <a:extLst>
                    <a:ext uri="{FF2B5EF4-FFF2-40B4-BE49-F238E27FC236}">
                      <a16:creationId xmlns:a16="http://schemas.microsoft.com/office/drawing/2014/main" id="{F37ACC54-CB4C-1846-ADEF-73D72D1DA1ED}"/>
                    </a:ext>
                  </a:extLst>
                </p:cNvPr>
                <p:cNvSpPr>
                  <a:spLocks noChangeArrowheads="1"/>
                </p:cNvSpPr>
                <p:nvPr/>
              </p:nvSpPr>
              <p:spPr bwMode="auto">
                <a:xfrm>
                  <a:off x="2041" y="1149"/>
                  <a:ext cx="360"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7" name="Rectangle 214">
                  <a:extLst>
                    <a:ext uri="{FF2B5EF4-FFF2-40B4-BE49-F238E27FC236}">
                      <a16:creationId xmlns:a16="http://schemas.microsoft.com/office/drawing/2014/main" id="{5D563FF5-A253-F54C-98FA-973AB8B57472}"/>
                    </a:ext>
                  </a:extLst>
                </p:cNvPr>
                <p:cNvSpPr>
                  <a:spLocks noChangeArrowheads="1"/>
                </p:cNvSpPr>
                <p:nvPr/>
              </p:nvSpPr>
              <p:spPr bwMode="auto">
                <a:xfrm>
                  <a:off x="2041" y="1151"/>
                  <a:ext cx="360"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8" name="Rectangle 215">
                  <a:extLst>
                    <a:ext uri="{FF2B5EF4-FFF2-40B4-BE49-F238E27FC236}">
                      <a16:creationId xmlns:a16="http://schemas.microsoft.com/office/drawing/2014/main" id="{80786079-4562-CC49-A188-50AF74CD0B68}"/>
                    </a:ext>
                  </a:extLst>
                </p:cNvPr>
                <p:cNvSpPr>
                  <a:spLocks noChangeArrowheads="1"/>
                </p:cNvSpPr>
                <p:nvPr/>
              </p:nvSpPr>
              <p:spPr bwMode="auto">
                <a:xfrm>
                  <a:off x="2041" y="1152"/>
                  <a:ext cx="360"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9" name="Rectangle 216">
                  <a:extLst>
                    <a:ext uri="{FF2B5EF4-FFF2-40B4-BE49-F238E27FC236}">
                      <a16:creationId xmlns:a16="http://schemas.microsoft.com/office/drawing/2014/main" id="{1D87C721-1B9C-A84A-B241-E44F91FB48A5}"/>
                    </a:ext>
                  </a:extLst>
                </p:cNvPr>
                <p:cNvSpPr>
                  <a:spLocks noChangeArrowheads="1"/>
                </p:cNvSpPr>
                <p:nvPr/>
              </p:nvSpPr>
              <p:spPr bwMode="auto">
                <a:xfrm>
                  <a:off x="2041" y="1153"/>
                  <a:ext cx="360"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0" name="Rectangle 217">
                  <a:extLst>
                    <a:ext uri="{FF2B5EF4-FFF2-40B4-BE49-F238E27FC236}">
                      <a16:creationId xmlns:a16="http://schemas.microsoft.com/office/drawing/2014/main" id="{F6B1ED94-6622-0847-9EE5-E4428B6FEEF2}"/>
                    </a:ext>
                  </a:extLst>
                </p:cNvPr>
                <p:cNvSpPr>
                  <a:spLocks noChangeArrowheads="1"/>
                </p:cNvSpPr>
                <p:nvPr/>
              </p:nvSpPr>
              <p:spPr bwMode="auto">
                <a:xfrm>
                  <a:off x="2041" y="1154"/>
                  <a:ext cx="360"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1" name="Rectangle 218">
                  <a:extLst>
                    <a:ext uri="{FF2B5EF4-FFF2-40B4-BE49-F238E27FC236}">
                      <a16:creationId xmlns:a16="http://schemas.microsoft.com/office/drawing/2014/main" id="{582524F5-50BB-FD45-A7A6-87FA5C112312}"/>
                    </a:ext>
                  </a:extLst>
                </p:cNvPr>
                <p:cNvSpPr>
                  <a:spLocks noChangeArrowheads="1"/>
                </p:cNvSpPr>
                <p:nvPr/>
              </p:nvSpPr>
              <p:spPr bwMode="auto">
                <a:xfrm>
                  <a:off x="2041" y="1156"/>
                  <a:ext cx="360"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2" name="Rectangle 219">
                  <a:extLst>
                    <a:ext uri="{FF2B5EF4-FFF2-40B4-BE49-F238E27FC236}">
                      <a16:creationId xmlns:a16="http://schemas.microsoft.com/office/drawing/2014/main" id="{E657A11D-F544-AE4A-A912-483296C04824}"/>
                    </a:ext>
                  </a:extLst>
                </p:cNvPr>
                <p:cNvSpPr>
                  <a:spLocks noChangeArrowheads="1"/>
                </p:cNvSpPr>
                <p:nvPr/>
              </p:nvSpPr>
              <p:spPr bwMode="auto">
                <a:xfrm>
                  <a:off x="2041" y="1157"/>
                  <a:ext cx="360"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3" name="Rectangle 220">
                  <a:extLst>
                    <a:ext uri="{FF2B5EF4-FFF2-40B4-BE49-F238E27FC236}">
                      <a16:creationId xmlns:a16="http://schemas.microsoft.com/office/drawing/2014/main" id="{45BFA1AA-51B9-D94B-BA09-C2A9A44EE694}"/>
                    </a:ext>
                  </a:extLst>
                </p:cNvPr>
                <p:cNvSpPr>
                  <a:spLocks noChangeArrowheads="1"/>
                </p:cNvSpPr>
                <p:nvPr/>
              </p:nvSpPr>
              <p:spPr bwMode="auto">
                <a:xfrm>
                  <a:off x="2041" y="1159"/>
                  <a:ext cx="360"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4" name="Rectangle 221">
                  <a:extLst>
                    <a:ext uri="{FF2B5EF4-FFF2-40B4-BE49-F238E27FC236}">
                      <a16:creationId xmlns:a16="http://schemas.microsoft.com/office/drawing/2014/main" id="{13E051E0-CA5F-8C47-A1E2-7FF3DBC3C885}"/>
                    </a:ext>
                  </a:extLst>
                </p:cNvPr>
                <p:cNvSpPr>
                  <a:spLocks noChangeArrowheads="1"/>
                </p:cNvSpPr>
                <p:nvPr/>
              </p:nvSpPr>
              <p:spPr bwMode="auto">
                <a:xfrm>
                  <a:off x="2041" y="1160"/>
                  <a:ext cx="360"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5" name="Rectangle 222">
                  <a:extLst>
                    <a:ext uri="{FF2B5EF4-FFF2-40B4-BE49-F238E27FC236}">
                      <a16:creationId xmlns:a16="http://schemas.microsoft.com/office/drawing/2014/main" id="{09F6E896-2D83-8E44-858B-CFEF471A8F8A}"/>
                    </a:ext>
                  </a:extLst>
                </p:cNvPr>
                <p:cNvSpPr>
                  <a:spLocks noChangeArrowheads="1"/>
                </p:cNvSpPr>
                <p:nvPr/>
              </p:nvSpPr>
              <p:spPr bwMode="auto">
                <a:xfrm>
                  <a:off x="2041" y="1161"/>
                  <a:ext cx="360"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6" name="Rectangle 223">
                  <a:extLst>
                    <a:ext uri="{FF2B5EF4-FFF2-40B4-BE49-F238E27FC236}">
                      <a16:creationId xmlns:a16="http://schemas.microsoft.com/office/drawing/2014/main" id="{3AB31D7A-3CE3-B648-9DB3-73A667E99D5E}"/>
                    </a:ext>
                  </a:extLst>
                </p:cNvPr>
                <p:cNvSpPr>
                  <a:spLocks noChangeArrowheads="1"/>
                </p:cNvSpPr>
                <p:nvPr/>
              </p:nvSpPr>
              <p:spPr bwMode="auto">
                <a:xfrm>
                  <a:off x="2041" y="1163"/>
                  <a:ext cx="360"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7" name="Rectangle 224">
                  <a:extLst>
                    <a:ext uri="{FF2B5EF4-FFF2-40B4-BE49-F238E27FC236}">
                      <a16:creationId xmlns:a16="http://schemas.microsoft.com/office/drawing/2014/main" id="{02571716-FCB8-2A42-8AA4-C4E526082371}"/>
                    </a:ext>
                  </a:extLst>
                </p:cNvPr>
                <p:cNvSpPr>
                  <a:spLocks noChangeArrowheads="1"/>
                </p:cNvSpPr>
                <p:nvPr/>
              </p:nvSpPr>
              <p:spPr bwMode="auto">
                <a:xfrm>
                  <a:off x="2041" y="1164"/>
                  <a:ext cx="360"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8" name="Rectangle 225">
                  <a:extLst>
                    <a:ext uri="{FF2B5EF4-FFF2-40B4-BE49-F238E27FC236}">
                      <a16:creationId xmlns:a16="http://schemas.microsoft.com/office/drawing/2014/main" id="{30B7B719-194A-4C43-A0D2-6D251BD2CE8E}"/>
                    </a:ext>
                  </a:extLst>
                </p:cNvPr>
                <p:cNvSpPr>
                  <a:spLocks noChangeArrowheads="1"/>
                </p:cNvSpPr>
                <p:nvPr/>
              </p:nvSpPr>
              <p:spPr bwMode="auto">
                <a:xfrm>
                  <a:off x="2041" y="1166"/>
                  <a:ext cx="360"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9" name="Rectangle 226">
                  <a:extLst>
                    <a:ext uri="{FF2B5EF4-FFF2-40B4-BE49-F238E27FC236}">
                      <a16:creationId xmlns:a16="http://schemas.microsoft.com/office/drawing/2014/main" id="{EB6C0882-EBF7-4144-BF42-A5D86065BBA7}"/>
                    </a:ext>
                  </a:extLst>
                </p:cNvPr>
                <p:cNvSpPr>
                  <a:spLocks noChangeArrowheads="1"/>
                </p:cNvSpPr>
                <p:nvPr/>
              </p:nvSpPr>
              <p:spPr bwMode="auto">
                <a:xfrm>
                  <a:off x="2041" y="1167"/>
                  <a:ext cx="360"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0" name="Rectangle 227">
                  <a:extLst>
                    <a:ext uri="{FF2B5EF4-FFF2-40B4-BE49-F238E27FC236}">
                      <a16:creationId xmlns:a16="http://schemas.microsoft.com/office/drawing/2014/main" id="{C044A1F7-936A-6046-99E4-B7F556B0555D}"/>
                    </a:ext>
                  </a:extLst>
                </p:cNvPr>
                <p:cNvSpPr>
                  <a:spLocks noChangeArrowheads="1"/>
                </p:cNvSpPr>
                <p:nvPr/>
              </p:nvSpPr>
              <p:spPr bwMode="auto">
                <a:xfrm>
                  <a:off x="2041" y="1168"/>
                  <a:ext cx="360"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1" name="Rectangle 228">
                  <a:extLst>
                    <a:ext uri="{FF2B5EF4-FFF2-40B4-BE49-F238E27FC236}">
                      <a16:creationId xmlns:a16="http://schemas.microsoft.com/office/drawing/2014/main" id="{E4324FE9-BDE4-784D-A338-101F7BAEE35E}"/>
                    </a:ext>
                  </a:extLst>
                </p:cNvPr>
                <p:cNvSpPr>
                  <a:spLocks noChangeArrowheads="1"/>
                </p:cNvSpPr>
                <p:nvPr/>
              </p:nvSpPr>
              <p:spPr bwMode="auto">
                <a:xfrm>
                  <a:off x="2041" y="1170"/>
                  <a:ext cx="360"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2" name="Rectangle 229">
                  <a:extLst>
                    <a:ext uri="{FF2B5EF4-FFF2-40B4-BE49-F238E27FC236}">
                      <a16:creationId xmlns:a16="http://schemas.microsoft.com/office/drawing/2014/main" id="{D039360A-E3CA-C842-987A-B534A117EF68}"/>
                    </a:ext>
                  </a:extLst>
                </p:cNvPr>
                <p:cNvSpPr>
                  <a:spLocks noChangeArrowheads="1"/>
                </p:cNvSpPr>
                <p:nvPr/>
              </p:nvSpPr>
              <p:spPr bwMode="auto">
                <a:xfrm>
                  <a:off x="2041" y="1171"/>
                  <a:ext cx="360"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3" name="Rectangle 230">
                  <a:extLst>
                    <a:ext uri="{FF2B5EF4-FFF2-40B4-BE49-F238E27FC236}">
                      <a16:creationId xmlns:a16="http://schemas.microsoft.com/office/drawing/2014/main" id="{0F40DA5D-25C9-FA41-A4F3-78AD4C518D73}"/>
                    </a:ext>
                  </a:extLst>
                </p:cNvPr>
                <p:cNvSpPr>
                  <a:spLocks noChangeArrowheads="1"/>
                </p:cNvSpPr>
                <p:nvPr/>
              </p:nvSpPr>
              <p:spPr bwMode="auto">
                <a:xfrm>
                  <a:off x="2041" y="1173"/>
                  <a:ext cx="360"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4" name="Rectangle 231">
                  <a:extLst>
                    <a:ext uri="{FF2B5EF4-FFF2-40B4-BE49-F238E27FC236}">
                      <a16:creationId xmlns:a16="http://schemas.microsoft.com/office/drawing/2014/main" id="{C3FED59E-757D-8642-9E31-D5EEA8E567AF}"/>
                    </a:ext>
                  </a:extLst>
                </p:cNvPr>
                <p:cNvSpPr>
                  <a:spLocks noChangeArrowheads="1"/>
                </p:cNvSpPr>
                <p:nvPr/>
              </p:nvSpPr>
              <p:spPr bwMode="auto">
                <a:xfrm>
                  <a:off x="2041" y="1174"/>
                  <a:ext cx="360"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5" name="Rectangle 232">
                  <a:extLst>
                    <a:ext uri="{FF2B5EF4-FFF2-40B4-BE49-F238E27FC236}">
                      <a16:creationId xmlns:a16="http://schemas.microsoft.com/office/drawing/2014/main" id="{06A408EA-C2C8-8548-A02C-B4E3E39809D3}"/>
                    </a:ext>
                  </a:extLst>
                </p:cNvPr>
                <p:cNvSpPr>
                  <a:spLocks noChangeArrowheads="1"/>
                </p:cNvSpPr>
                <p:nvPr/>
              </p:nvSpPr>
              <p:spPr bwMode="auto">
                <a:xfrm>
                  <a:off x="2041" y="1176"/>
                  <a:ext cx="360"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6" name="Rectangle 233">
                  <a:extLst>
                    <a:ext uri="{FF2B5EF4-FFF2-40B4-BE49-F238E27FC236}">
                      <a16:creationId xmlns:a16="http://schemas.microsoft.com/office/drawing/2014/main" id="{1CA3EF6E-CAD0-3C48-B3D2-DFA21538FACD}"/>
                    </a:ext>
                  </a:extLst>
                </p:cNvPr>
                <p:cNvSpPr>
                  <a:spLocks noChangeArrowheads="1"/>
                </p:cNvSpPr>
                <p:nvPr/>
              </p:nvSpPr>
              <p:spPr bwMode="auto">
                <a:xfrm>
                  <a:off x="2041" y="1177"/>
                  <a:ext cx="360"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7" name="Rectangle 234">
                  <a:extLst>
                    <a:ext uri="{FF2B5EF4-FFF2-40B4-BE49-F238E27FC236}">
                      <a16:creationId xmlns:a16="http://schemas.microsoft.com/office/drawing/2014/main" id="{DE943CC5-7F8E-DA41-9C55-F2C2DD964B6A}"/>
                    </a:ext>
                  </a:extLst>
                </p:cNvPr>
                <p:cNvSpPr>
                  <a:spLocks noChangeArrowheads="1"/>
                </p:cNvSpPr>
                <p:nvPr/>
              </p:nvSpPr>
              <p:spPr bwMode="auto">
                <a:xfrm>
                  <a:off x="2041" y="1178"/>
                  <a:ext cx="360"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8" name="Rectangle 235">
                  <a:extLst>
                    <a:ext uri="{FF2B5EF4-FFF2-40B4-BE49-F238E27FC236}">
                      <a16:creationId xmlns:a16="http://schemas.microsoft.com/office/drawing/2014/main" id="{655946A6-950F-5D46-832E-B852FA3A91B7}"/>
                    </a:ext>
                  </a:extLst>
                </p:cNvPr>
                <p:cNvSpPr>
                  <a:spLocks noChangeArrowheads="1"/>
                </p:cNvSpPr>
                <p:nvPr/>
              </p:nvSpPr>
              <p:spPr bwMode="auto">
                <a:xfrm>
                  <a:off x="2041" y="1179"/>
                  <a:ext cx="360"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9" name="Rectangle 236">
                  <a:extLst>
                    <a:ext uri="{FF2B5EF4-FFF2-40B4-BE49-F238E27FC236}">
                      <a16:creationId xmlns:a16="http://schemas.microsoft.com/office/drawing/2014/main" id="{D0EE7634-8A00-C24D-B942-2B1BDE73605E}"/>
                    </a:ext>
                  </a:extLst>
                </p:cNvPr>
                <p:cNvSpPr>
                  <a:spLocks noChangeArrowheads="1"/>
                </p:cNvSpPr>
                <p:nvPr/>
              </p:nvSpPr>
              <p:spPr bwMode="auto">
                <a:xfrm>
                  <a:off x="2041" y="1181"/>
                  <a:ext cx="360"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0" name="Rectangle 237">
                  <a:extLst>
                    <a:ext uri="{FF2B5EF4-FFF2-40B4-BE49-F238E27FC236}">
                      <a16:creationId xmlns:a16="http://schemas.microsoft.com/office/drawing/2014/main" id="{4E5DE3FB-A2C8-574D-9007-52498934215D}"/>
                    </a:ext>
                  </a:extLst>
                </p:cNvPr>
                <p:cNvSpPr>
                  <a:spLocks noChangeArrowheads="1"/>
                </p:cNvSpPr>
                <p:nvPr/>
              </p:nvSpPr>
              <p:spPr bwMode="auto">
                <a:xfrm>
                  <a:off x="2041" y="1183"/>
                  <a:ext cx="360"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1" name="Rectangle 238">
                  <a:extLst>
                    <a:ext uri="{FF2B5EF4-FFF2-40B4-BE49-F238E27FC236}">
                      <a16:creationId xmlns:a16="http://schemas.microsoft.com/office/drawing/2014/main" id="{4EBD129F-8B2C-5646-B99F-E9CE6BB31E53}"/>
                    </a:ext>
                  </a:extLst>
                </p:cNvPr>
                <p:cNvSpPr>
                  <a:spLocks noChangeArrowheads="1"/>
                </p:cNvSpPr>
                <p:nvPr/>
              </p:nvSpPr>
              <p:spPr bwMode="auto">
                <a:xfrm>
                  <a:off x="2041" y="1184"/>
                  <a:ext cx="360"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2" name="Rectangle 239">
                  <a:extLst>
                    <a:ext uri="{FF2B5EF4-FFF2-40B4-BE49-F238E27FC236}">
                      <a16:creationId xmlns:a16="http://schemas.microsoft.com/office/drawing/2014/main" id="{76173016-14AE-9049-8303-5FC4F444863B}"/>
                    </a:ext>
                  </a:extLst>
                </p:cNvPr>
                <p:cNvSpPr>
                  <a:spLocks noChangeArrowheads="1"/>
                </p:cNvSpPr>
                <p:nvPr/>
              </p:nvSpPr>
              <p:spPr bwMode="auto">
                <a:xfrm>
                  <a:off x="2041" y="1185"/>
                  <a:ext cx="360"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3" name="Rectangle 240">
                  <a:extLst>
                    <a:ext uri="{FF2B5EF4-FFF2-40B4-BE49-F238E27FC236}">
                      <a16:creationId xmlns:a16="http://schemas.microsoft.com/office/drawing/2014/main" id="{496D035A-DC07-984E-A713-3C2D18972AB9}"/>
                    </a:ext>
                  </a:extLst>
                </p:cNvPr>
                <p:cNvSpPr>
                  <a:spLocks noChangeArrowheads="1"/>
                </p:cNvSpPr>
                <p:nvPr/>
              </p:nvSpPr>
              <p:spPr bwMode="auto">
                <a:xfrm>
                  <a:off x="2041" y="1186"/>
                  <a:ext cx="360"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4" name="Rectangle 241">
                  <a:extLst>
                    <a:ext uri="{FF2B5EF4-FFF2-40B4-BE49-F238E27FC236}">
                      <a16:creationId xmlns:a16="http://schemas.microsoft.com/office/drawing/2014/main" id="{2D8BE613-2CD9-2042-9B4E-E022C9CFFFAF}"/>
                    </a:ext>
                  </a:extLst>
                </p:cNvPr>
                <p:cNvSpPr>
                  <a:spLocks noChangeArrowheads="1"/>
                </p:cNvSpPr>
                <p:nvPr/>
              </p:nvSpPr>
              <p:spPr bwMode="auto">
                <a:xfrm>
                  <a:off x="2041" y="1188"/>
                  <a:ext cx="360"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5" name="Rectangle 242">
                  <a:extLst>
                    <a:ext uri="{FF2B5EF4-FFF2-40B4-BE49-F238E27FC236}">
                      <a16:creationId xmlns:a16="http://schemas.microsoft.com/office/drawing/2014/main" id="{84B99605-9F5B-724C-954B-2CB5123644C8}"/>
                    </a:ext>
                  </a:extLst>
                </p:cNvPr>
                <p:cNvSpPr>
                  <a:spLocks noChangeArrowheads="1"/>
                </p:cNvSpPr>
                <p:nvPr/>
              </p:nvSpPr>
              <p:spPr bwMode="auto">
                <a:xfrm>
                  <a:off x="2041" y="1190"/>
                  <a:ext cx="360"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6" name="Rectangle 243">
                  <a:extLst>
                    <a:ext uri="{FF2B5EF4-FFF2-40B4-BE49-F238E27FC236}">
                      <a16:creationId xmlns:a16="http://schemas.microsoft.com/office/drawing/2014/main" id="{D0456FF5-676B-4A48-B85D-BBC98C0E3A93}"/>
                    </a:ext>
                  </a:extLst>
                </p:cNvPr>
                <p:cNvSpPr>
                  <a:spLocks noChangeArrowheads="1"/>
                </p:cNvSpPr>
                <p:nvPr/>
              </p:nvSpPr>
              <p:spPr bwMode="auto">
                <a:xfrm>
                  <a:off x="2041" y="1191"/>
                  <a:ext cx="360"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7" name="Rectangle 244">
                  <a:extLst>
                    <a:ext uri="{FF2B5EF4-FFF2-40B4-BE49-F238E27FC236}">
                      <a16:creationId xmlns:a16="http://schemas.microsoft.com/office/drawing/2014/main" id="{DD7AA43E-6EE4-0648-B99C-24E9DE5D129F}"/>
                    </a:ext>
                  </a:extLst>
                </p:cNvPr>
                <p:cNvSpPr>
                  <a:spLocks noChangeArrowheads="1"/>
                </p:cNvSpPr>
                <p:nvPr/>
              </p:nvSpPr>
              <p:spPr bwMode="auto">
                <a:xfrm>
                  <a:off x="2041" y="1192"/>
                  <a:ext cx="360"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8" name="Rectangle 245">
                  <a:extLst>
                    <a:ext uri="{FF2B5EF4-FFF2-40B4-BE49-F238E27FC236}">
                      <a16:creationId xmlns:a16="http://schemas.microsoft.com/office/drawing/2014/main" id="{9FCCAAF7-F502-BD46-A0E8-87B6CFB3AF78}"/>
                    </a:ext>
                  </a:extLst>
                </p:cNvPr>
                <p:cNvSpPr>
                  <a:spLocks noChangeArrowheads="1"/>
                </p:cNvSpPr>
                <p:nvPr/>
              </p:nvSpPr>
              <p:spPr bwMode="auto">
                <a:xfrm>
                  <a:off x="2041" y="1194"/>
                  <a:ext cx="36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9" name="Rectangle 246">
                  <a:extLst>
                    <a:ext uri="{FF2B5EF4-FFF2-40B4-BE49-F238E27FC236}">
                      <a16:creationId xmlns:a16="http://schemas.microsoft.com/office/drawing/2014/main" id="{B6B97FBD-E37D-D741-AB10-4B962615D9C8}"/>
                    </a:ext>
                  </a:extLst>
                </p:cNvPr>
                <p:cNvSpPr>
                  <a:spLocks noChangeArrowheads="1"/>
                </p:cNvSpPr>
                <p:nvPr/>
              </p:nvSpPr>
              <p:spPr bwMode="auto">
                <a:xfrm>
                  <a:off x="2041" y="1195"/>
                  <a:ext cx="360"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0" name="Freeform 247">
                  <a:extLst>
                    <a:ext uri="{FF2B5EF4-FFF2-40B4-BE49-F238E27FC236}">
                      <a16:creationId xmlns:a16="http://schemas.microsoft.com/office/drawing/2014/main" id="{C84DB0DD-1C86-C843-95E8-AC1829EA75CA}"/>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1" name="Freeform 248">
                  <a:extLst>
                    <a:ext uri="{FF2B5EF4-FFF2-40B4-BE49-F238E27FC236}">
                      <a16:creationId xmlns:a16="http://schemas.microsoft.com/office/drawing/2014/main" id="{DB8BAA5E-85E9-F141-AC21-65322A63CC59}"/>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2" name="Rectangle 249">
                  <a:extLst>
                    <a:ext uri="{FF2B5EF4-FFF2-40B4-BE49-F238E27FC236}">
                      <a16:creationId xmlns:a16="http://schemas.microsoft.com/office/drawing/2014/main" id="{2CB7F0BC-6095-F848-937E-96B6E0DE1979}"/>
                    </a:ext>
                  </a:extLst>
                </p:cNvPr>
                <p:cNvSpPr>
                  <a:spLocks noChangeArrowheads="1"/>
                </p:cNvSpPr>
                <p:nvPr/>
              </p:nvSpPr>
              <p:spPr bwMode="auto">
                <a:xfrm>
                  <a:off x="2407" y="1131"/>
                  <a:ext cx="111"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3" name="Rectangle 250">
                  <a:extLst>
                    <a:ext uri="{FF2B5EF4-FFF2-40B4-BE49-F238E27FC236}">
                      <a16:creationId xmlns:a16="http://schemas.microsoft.com/office/drawing/2014/main" id="{9740C05F-D6C2-544A-8299-159F4FF28D75}"/>
                    </a:ext>
                  </a:extLst>
                </p:cNvPr>
                <p:cNvSpPr>
                  <a:spLocks noChangeArrowheads="1"/>
                </p:cNvSpPr>
                <p:nvPr/>
              </p:nvSpPr>
              <p:spPr bwMode="auto">
                <a:xfrm>
                  <a:off x="2407" y="1140"/>
                  <a:ext cx="111"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4" name="Rectangle 251">
                  <a:extLst>
                    <a:ext uri="{FF2B5EF4-FFF2-40B4-BE49-F238E27FC236}">
                      <a16:creationId xmlns:a16="http://schemas.microsoft.com/office/drawing/2014/main" id="{B8B521AC-E3EF-1E4C-9D8E-FB0921EA8B41}"/>
                    </a:ext>
                  </a:extLst>
                </p:cNvPr>
                <p:cNvSpPr>
                  <a:spLocks noChangeArrowheads="1"/>
                </p:cNvSpPr>
                <p:nvPr/>
              </p:nvSpPr>
              <p:spPr bwMode="auto">
                <a:xfrm>
                  <a:off x="2407" y="1142"/>
                  <a:ext cx="111"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5" name="Rectangle 252">
                  <a:extLst>
                    <a:ext uri="{FF2B5EF4-FFF2-40B4-BE49-F238E27FC236}">
                      <a16:creationId xmlns:a16="http://schemas.microsoft.com/office/drawing/2014/main" id="{3B1D0AB3-8A3F-4940-8E19-9727175F1361}"/>
                    </a:ext>
                  </a:extLst>
                </p:cNvPr>
                <p:cNvSpPr>
                  <a:spLocks noChangeArrowheads="1"/>
                </p:cNvSpPr>
                <p:nvPr/>
              </p:nvSpPr>
              <p:spPr bwMode="auto">
                <a:xfrm>
                  <a:off x="2407" y="1143"/>
                  <a:ext cx="111"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6" name="Rectangle 253">
                  <a:extLst>
                    <a:ext uri="{FF2B5EF4-FFF2-40B4-BE49-F238E27FC236}">
                      <a16:creationId xmlns:a16="http://schemas.microsoft.com/office/drawing/2014/main" id="{9686CD94-F0E2-9D48-BEF1-3B46C560A281}"/>
                    </a:ext>
                  </a:extLst>
                </p:cNvPr>
                <p:cNvSpPr>
                  <a:spLocks noChangeArrowheads="1"/>
                </p:cNvSpPr>
                <p:nvPr/>
              </p:nvSpPr>
              <p:spPr bwMode="auto">
                <a:xfrm>
                  <a:off x="2407" y="1145"/>
                  <a:ext cx="111"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7" name="Rectangle 254">
                  <a:extLst>
                    <a:ext uri="{FF2B5EF4-FFF2-40B4-BE49-F238E27FC236}">
                      <a16:creationId xmlns:a16="http://schemas.microsoft.com/office/drawing/2014/main" id="{C5542A7F-BF52-CA47-A7D7-13A375762EEC}"/>
                    </a:ext>
                  </a:extLst>
                </p:cNvPr>
                <p:cNvSpPr>
                  <a:spLocks noChangeArrowheads="1"/>
                </p:cNvSpPr>
                <p:nvPr/>
              </p:nvSpPr>
              <p:spPr bwMode="auto">
                <a:xfrm>
                  <a:off x="2407" y="1146"/>
                  <a:ext cx="111"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8" name="Rectangle 255">
                  <a:extLst>
                    <a:ext uri="{FF2B5EF4-FFF2-40B4-BE49-F238E27FC236}">
                      <a16:creationId xmlns:a16="http://schemas.microsoft.com/office/drawing/2014/main" id="{594B7EC2-9BF8-9146-B769-2EB7940560F8}"/>
                    </a:ext>
                  </a:extLst>
                </p:cNvPr>
                <p:cNvSpPr>
                  <a:spLocks noChangeArrowheads="1"/>
                </p:cNvSpPr>
                <p:nvPr/>
              </p:nvSpPr>
              <p:spPr bwMode="auto">
                <a:xfrm>
                  <a:off x="2407" y="1147"/>
                  <a:ext cx="111"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9" name="Rectangle 256">
                  <a:extLst>
                    <a:ext uri="{FF2B5EF4-FFF2-40B4-BE49-F238E27FC236}">
                      <a16:creationId xmlns:a16="http://schemas.microsoft.com/office/drawing/2014/main" id="{9D31E9EE-53BA-F845-BD2F-5A916900B309}"/>
                    </a:ext>
                  </a:extLst>
                </p:cNvPr>
                <p:cNvSpPr>
                  <a:spLocks noChangeArrowheads="1"/>
                </p:cNvSpPr>
                <p:nvPr/>
              </p:nvSpPr>
              <p:spPr bwMode="auto">
                <a:xfrm>
                  <a:off x="2407" y="1149"/>
                  <a:ext cx="111"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0" name="Rectangle 257">
                  <a:extLst>
                    <a:ext uri="{FF2B5EF4-FFF2-40B4-BE49-F238E27FC236}">
                      <a16:creationId xmlns:a16="http://schemas.microsoft.com/office/drawing/2014/main" id="{77B1D2B7-E911-694C-9D75-ACECD8F2DA50}"/>
                    </a:ext>
                  </a:extLst>
                </p:cNvPr>
                <p:cNvSpPr>
                  <a:spLocks noChangeArrowheads="1"/>
                </p:cNvSpPr>
                <p:nvPr/>
              </p:nvSpPr>
              <p:spPr bwMode="auto">
                <a:xfrm>
                  <a:off x="2407" y="1151"/>
                  <a:ext cx="111"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1" name="Rectangle 258">
                  <a:extLst>
                    <a:ext uri="{FF2B5EF4-FFF2-40B4-BE49-F238E27FC236}">
                      <a16:creationId xmlns:a16="http://schemas.microsoft.com/office/drawing/2014/main" id="{C6BF5585-D255-7446-9C60-476EC77828E9}"/>
                    </a:ext>
                  </a:extLst>
                </p:cNvPr>
                <p:cNvSpPr>
                  <a:spLocks noChangeArrowheads="1"/>
                </p:cNvSpPr>
                <p:nvPr/>
              </p:nvSpPr>
              <p:spPr bwMode="auto">
                <a:xfrm>
                  <a:off x="2407" y="1152"/>
                  <a:ext cx="111"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2" name="Rectangle 259">
                  <a:extLst>
                    <a:ext uri="{FF2B5EF4-FFF2-40B4-BE49-F238E27FC236}">
                      <a16:creationId xmlns:a16="http://schemas.microsoft.com/office/drawing/2014/main" id="{C9EEF982-AB0E-1D41-BDB8-51CA97FE4CC6}"/>
                    </a:ext>
                  </a:extLst>
                </p:cNvPr>
                <p:cNvSpPr>
                  <a:spLocks noChangeArrowheads="1"/>
                </p:cNvSpPr>
                <p:nvPr/>
              </p:nvSpPr>
              <p:spPr bwMode="auto">
                <a:xfrm>
                  <a:off x="2407" y="1153"/>
                  <a:ext cx="111"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3" name="Rectangle 260">
                  <a:extLst>
                    <a:ext uri="{FF2B5EF4-FFF2-40B4-BE49-F238E27FC236}">
                      <a16:creationId xmlns:a16="http://schemas.microsoft.com/office/drawing/2014/main" id="{D54D4EE2-08F0-C544-A970-2463921EDEBF}"/>
                    </a:ext>
                  </a:extLst>
                </p:cNvPr>
                <p:cNvSpPr>
                  <a:spLocks noChangeArrowheads="1"/>
                </p:cNvSpPr>
                <p:nvPr/>
              </p:nvSpPr>
              <p:spPr bwMode="auto">
                <a:xfrm>
                  <a:off x="2407" y="1154"/>
                  <a:ext cx="111"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4" name="Rectangle 261">
                  <a:extLst>
                    <a:ext uri="{FF2B5EF4-FFF2-40B4-BE49-F238E27FC236}">
                      <a16:creationId xmlns:a16="http://schemas.microsoft.com/office/drawing/2014/main" id="{8A50DBC1-0095-0946-995A-1A1A064C8BF3}"/>
                    </a:ext>
                  </a:extLst>
                </p:cNvPr>
                <p:cNvSpPr>
                  <a:spLocks noChangeArrowheads="1"/>
                </p:cNvSpPr>
                <p:nvPr/>
              </p:nvSpPr>
              <p:spPr bwMode="auto">
                <a:xfrm>
                  <a:off x="2407" y="1156"/>
                  <a:ext cx="111"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5" name="Rectangle 262">
                  <a:extLst>
                    <a:ext uri="{FF2B5EF4-FFF2-40B4-BE49-F238E27FC236}">
                      <a16:creationId xmlns:a16="http://schemas.microsoft.com/office/drawing/2014/main" id="{13A182B8-21BA-AB4C-96C3-BB90001FA214}"/>
                    </a:ext>
                  </a:extLst>
                </p:cNvPr>
                <p:cNvSpPr>
                  <a:spLocks noChangeArrowheads="1"/>
                </p:cNvSpPr>
                <p:nvPr/>
              </p:nvSpPr>
              <p:spPr bwMode="auto">
                <a:xfrm>
                  <a:off x="2407" y="1157"/>
                  <a:ext cx="111"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6" name="Rectangle 263">
                  <a:extLst>
                    <a:ext uri="{FF2B5EF4-FFF2-40B4-BE49-F238E27FC236}">
                      <a16:creationId xmlns:a16="http://schemas.microsoft.com/office/drawing/2014/main" id="{1633DB9F-343F-954B-A8D6-8BF1B77D5061}"/>
                    </a:ext>
                  </a:extLst>
                </p:cNvPr>
                <p:cNvSpPr>
                  <a:spLocks noChangeArrowheads="1"/>
                </p:cNvSpPr>
                <p:nvPr/>
              </p:nvSpPr>
              <p:spPr bwMode="auto">
                <a:xfrm>
                  <a:off x="2407" y="1159"/>
                  <a:ext cx="111"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7" name="Rectangle 264">
                  <a:extLst>
                    <a:ext uri="{FF2B5EF4-FFF2-40B4-BE49-F238E27FC236}">
                      <a16:creationId xmlns:a16="http://schemas.microsoft.com/office/drawing/2014/main" id="{E1608F8E-AF92-214C-BC57-16580D64BBCE}"/>
                    </a:ext>
                  </a:extLst>
                </p:cNvPr>
                <p:cNvSpPr>
                  <a:spLocks noChangeArrowheads="1"/>
                </p:cNvSpPr>
                <p:nvPr/>
              </p:nvSpPr>
              <p:spPr bwMode="auto">
                <a:xfrm>
                  <a:off x="2407" y="1160"/>
                  <a:ext cx="111"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8" name="Rectangle 265">
                  <a:extLst>
                    <a:ext uri="{FF2B5EF4-FFF2-40B4-BE49-F238E27FC236}">
                      <a16:creationId xmlns:a16="http://schemas.microsoft.com/office/drawing/2014/main" id="{3A13AAB7-E82F-A241-881A-B8F3DA8AD0AC}"/>
                    </a:ext>
                  </a:extLst>
                </p:cNvPr>
                <p:cNvSpPr>
                  <a:spLocks noChangeArrowheads="1"/>
                </p:cNvSpPr>
                <p:nvPr/>
              </p:nvSpPr>
              <p:spPr bwMode="auto">
                <a:xfrm>
                  <a:off x="2407" y="1161"/>
                  <a:ext cx="111"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9" name="Rectangle 266">
                  <a:extLst>
                    <a:ext uri="{FF2B5EF4-FFF2-40B4-BE49-F238E27FC236}">
                      <a16:creationId xmlns:a16="http://schemas.microsoft.com/office/drawing/2014/main" id="{6620727B-3482-3246-AEE5-C30E8739223C}"/>
                    </a:ext>
                  </a:extLst>
                </p:cNvPr>
                <p:cNvSpPr>
                  <a:spLocks noChangeArrowheads="1"/>
                </p:cNvSpPr>
                <p:nvPr/>
              </p:nvSpPr>
              <p:spPr bwMode="auto">
                <a:xfrm>
                  <a:off x="2407" y="1163"/>
                  <a:ext cx="111"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0" name="Rectangle 267">
                  <a:extLst>
                    <a:ext uri="{FF2B5EF4-FFF2-40B4-BE49-F238E27FC236}">
                      <a16:creationId xmlns:a16="http://schemas.microsoft.com/office/drawing/2014/main" id="{E4473E27-80E0-AA41-9219-B71905F982AE}"/>
                    </a:ext>
                  </a:extLst>
                </p:cNvPr>
                <p:cNvSpPr>
                  <a:spLocks noChangeArrowheads="1"/>
                </p:cNvSpPr>
                <p:nvPr/>
              </p:nvSpPr>
              <p:spPr bwMode="auto">
                <a:xfrm>
                  <a:off x="2407" y="1164"/>
                  <a:ext cx="111"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1" name="Rectangle 268">
                  <a:extLst>
                    <a:ext uri="{FF2B5EF4-FFF2-40B4-BE49-F238E27FC236}">
                      <a16:creationId xmlns:a16="http://schemas.microsoft.com/office/drawing/2014/main" id="{35DB1ECE-F108-2A4F-AEB7-8DC95A0973DC}"/>
                    </a:ext>
                  </a:extLst>
                </p:cNvPr>
                <p:cNvSpPr>
                  <a:spLocks noChangeArrowheads="1"/>
                </p:cNvSpPr>
                <p:nvPr/>
              </p:nvSpPr>
              <p:spPr bwMode="auto">
                <a:xfrm>
                  <a:off x="2407" y="1166"/>
                  <a:ext cx="111"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2" name="Rectangle 269">
                  <a:extLst>
                    <a:ext uri="{FF2B5EF4-FFF2-40B4-BE49-F238E27FC236}">
                      <a16:creationId xmlns:a16="http://schemas.microsoft.com/office/drawing/2014/main" id="{211CA085-73E0-2E4C-A078-AA0761616C2C}"/>
                    </a:ext>
                  </a:extLst>
                </p:cNvPr>
                <p:cNvSpPr>
                  <a:spLocks noChangeArrowheads="1"/>
                </p:cNvSpPr>
                <p:nvPr/>
              </p:nvSpPr>
              <p:spPr bwMode="auto">
                <a:xfrm>
                  <a:off x="2407" y="1167"/>
                  <a:ext cx="111"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3" name="Rectangle 270">
                  <a:extLst>
                    <a:ext uri="{FF2B5EF4-FFF2-40B4-BE49-F238E27FC236}">
                      <a16:creationId xmlns:a16="http://schemas.microsoft.com/office/drawing/2014/main" id="{F7EE6017-615E-0041-9CDF-28A4D336A529}"/>
                    </a:ext>
                  </a:extLst>
                </p:cNvPr>
                <p:cNvSpPr>
                  <a:spLocks noChangeArrowheads="1"/>
                </p:cNvSpPr>
                <p:nvPr/>
              </p:nvSpPr>
              <p:spPr bwMode="auto">
                <a:xfrm>
                  <a:off x="2407" y="1168"/>
                  <a:ext cx="111"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4" name="Rectangle 271">
                  <a:extLst>
                    <a:ext uri="{FF2B5EF4-FFF2-40B4-BE49-F238E27FC236}">
                      <a16:creationId xmlns:a16="http://schemas.microsoft.com/office/drawing/2014/main" id="{76FD437E-4AD9-FC4D-8750-61C915EA38DB}"/>
                    </a:ext>
                  </a:extLst>
                </p:cNvPr>
                <p:cNvSpPr>
                  <a:spLocks noChangeArrowheads="1"/>
                </p:cNvSpPr>
                <p:nvPr/>
              </p:nvSpPr>
              <p:spPr bwMode="auto">
                <a:xfrm>
                  <a:off x="2407" y="1170"/>
                  <a:ext cx="111"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5" name="Rectangle 272">
                  <a:extLst>
                    <a:ext uri="{FF2B5EF4-FFF2-40B4-BE49-F238E27FC236}">
                      <a16:creationId xmlns:a16="http://schemas.microsoft.com/office/drawing/2014/main" id="{B02C660A-3059-8E42-8E0B-EF57447FECB3}"/>
                    </a:ext>
                  </a:extLst>
                </p:cNvPr>
                <p:cNvSpPr>
                  <a:spLocks noChangeArrowheads="1"/>
                </p:cNvSpPr>
                <p:nvPr/>
              </p:nvSpPr>
              <p:spPr bwMode="auto">
                <a:xfrm>
                  <a:off x="2407" y="1171"/>
                  <a:ext cx="111"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6" name="Rectangle 273">
                  <a:extLst>
                    <a:ext uri="{FF2B5EF4-FFF2-40B4-BE49-F238E27FC236}">
                      <a16:creationId xmlns:a16="http://schemas.microsoft.com/office/drawing/2014/main" id="{6AC4BCAF-DF0A-C645-AE10-54A93CEFB916}"/>
                    </a:ext>
                  </a:extLst>
                </p:cNvPr>
                <p:cNvSpPr>
                  <a:spLocks noChangeArrowheads="1"/>
                </p:cNvSpPr>
                <p:nvPr/>
              </p:nvSpPr>
              <p:spPr bwMode="auto">
                <a:xfrm>
                  <a:off x="2407" y="1173"/>
                  <a:ext cx="111"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7" name="Rectangle 274">
                  <a:extLst>
                    <a:ext uri="{FF2B5EF4-FFF2-40B4-BE49-F238E27FC236}">
                      <a16:creationId xmlns:a16="http://schemas.microsoft.com/office/drawing/2014/main" id="{C1A1548B-32BF-1E4D-857E-B8529F4779CC}"/>
                    </a:ext>
                  </a:extLst>
                </p:cNvPr>
                <p:cNvSpPr>
                  <a:spLocks noChangeArrowheads="1"/>
                </p:cNvSpPr>
                <p:nvPr/>
              </p:nvSpPr>
              <p:spPr bwMode="auto">
                <a:xfrm>
                  <a:off x="2407" y="1174"/>
                  <a:ext cx="111"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8" name="Rectangle 275">
                  <a:extLst>
                    <a:ext uri="{FF2B5EF4-FFF2-40B4-BE49-F238E27FC236}">
                      <a16:creationId xmlns:a16="http://schemas.microsoft.com/office/drawing/2014/main" id="{2702F366-96BC-3C47-878C-D3C79265A73D}"/>
                    </a:ext>
                  </a:extLst>
                </p:cNvPr>
                <p:cNvSpPr>
                  <a:spLocks noChangeArrowheads="1"/>
                </p:cNvSpPr>
                <p:nvPr/>
              </p:nvSpPr>
              <p:spPr bwMode="auto">
                <a:xfrm>
                  <a:off x="2407" y="1176"/>
                  <a:ext cx="111"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9" name="Rectangle 276">
                  <a:extLst>
                    <a:ext uri="{FF2B5EF4-FFF2-40B4-BE49-F238E27FC236}">
                      <a16:creationId xmlns:a16="http://schemas.microsoft.com/office/drawing/2014/main" id="{B822655D-27B4-2B44-A2E2-68FA58E15C59}"/>
                    </a:ext>
                  </a:extLst>
                </p:cNvPr>
                <p:cNvSpPr>
                  <a:spLocks noChangeArrowheads="1"/>
                </p:cNvSpPr>
                <p:nvPr/>
              </p:nvSpPr>
              <p:spPr bwMode="auto">
                <a:xfrm>
                  <a:off x="2407" y="1177"/>
                  <a:ext cx="111"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90" name="Rectangle 277">
                  <a:extLst>
                    <a:ext uri="{FF2B5EF4-FFF2-40B4-BE49-F238E27FC236}">
                      <a16:creationId xmlns:a16="http://schemas.microsoft.com/office/drawing/2014/main" id="{2D43E219-B7F5-1746-93FB-C989FE33141F}"/>
                    </a:ext>
                  </a:extLst>
                </p:cNvPr>
                <p:cNvSpPr>
                  <a:spLocks noChangeArrowheads="1"/>
                </p:cNvSpPr>
                <p:nvPr/>
              </p:nvSpPr>
              <p:spPr bwMode="auto">
                <a:xfrm>
                  <a:off x="2407" y="1178"/>
                  <a:ext cx="111"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sp>
            <p:nvSpPr>
              <p:cNvPr id="436" name="Rectangle 278">
                <a:extLst>
                  <a:ext uri="{FF2B5EF4-FFF2-40B4-BE49-F238E27FC236}">
                    <a16:creationId xmlns:a16="http://schemas.microsoft.com/office/drawing/2014/main" id="{B1385826-ED12-0C41-86D5-1FDAD4A4E09D}"/>
                  </a:ext>
                </a:extLst>
              </p:cNvPr>
              <p:cNvSpPr>
                <a:spLocks noChangeArrowheads="1"/>
              </p:cNvSpPr>
              <p:nvPr/>
            </p:nvSpPr>
            <p:spPr bwMode="auto">
              <a:xfrm>
                <a:off x="2407" y="1179"/>
                <a:ext cx="111"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37" name="Rectangle 279">
                <a:extLst>
                  <a:ext uri="{FF2B5EF4-FFF2-40B4-BE49-F238E27FC236}">
                    <a16:creationId xmlns:a16="http://schemas.microsoft.com/office/drawing/2014/main" id="{A588CFA5-866B-3746-9EB0-825C9C456FF3}"/>
                  </a:ext>
                </a:extLst>
              </p:cNvPr>
              <p:cNvSpPr>
                <a:spLocks noChangeArrowheads="1"/>
              </p:cNvSpPr>
              <p:nvPr/>
            </p:nvSpPr>
            <p:spPr bwMode="auto">
              <a:xfrm>
                <a:off x="2407" y="1181"/>
                <a:ext cx="111"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38" name="Rectangle 280">
                <a:extLst>
                  <a:ext uri="{FF2B5EF4-FFF2-40B4-BE49-F238E27FC236}">
                    <a16:creationId xmlns:a16="http://schemas.microsoft.com/office/drawing/2014/main" id="{D9DA5EAF-DDFE-E84E-827A-DA08F20992FC}"/>
                  </a:ext>
                </a:extLst>
              </p:cNvPr>
              <p:cNvSpPr>
                <a:spLocks noChangeArrowheads="1"/>
              </p:cNvSpPr>
              <p:nvPr/>
            </p:nvSpPr>
            <p:spPr bwMode="auto">
              <a:xfrm>
                <a:off x="2407" y="1183"/>
                <a:ext cx="111"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39" name="Rectangle 281">
                <a:extLst>
                  <a:ext uri="{FF2B5EF4-FFF2-40B4-BE49-F238E27FC236}">
                    <a16:creationId xmlns:a16="http://schemas.microsoft.com/office/drawing/2014/main" id="{DF341ECB-9D27-AB49-BF15-7D054206DBEA}"/>
                  </a:ext>
                </a:extLst>
              </p:cNvPr>
              <p:cNvSpPr>
                <a:spLocks noChangeArrowheads="1"/>
              </p:cNvSpPr>
              <p:nvPr/>
            </p:nvSpPr>
            <p:spPr bwMode="auto">
              <a:xfrm>
                <a:off x="2407" y="1184"/>
                <a:ext cx="111"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0" name="Rectangle 282">
                <a:extLst>
                  <a:ext uri="{FF2B5EF4-FFF2-40B4-BE49-F238E27FC236}">
                    <a16:creationId xmlns:a16="http://schemas.microsoft.com/office/drawing/2014/main" id="{438E71A6-62EB-DB4B-9230-FB426E80842D}"/>
                  </a:ext>
                </a:extLst>
              </p:cNvPr>
              <p:cNvSpPr>
                <a:spLocks noChangeArrowheads="1"/>
              </p:cNvSpPr>
              <p:nvPr/>
            </p:nvSpPr>
            <p:spPr bwMode="auto">
              <a:xfrm>
                <a:off x="2407" y="1185"/>
                <a:ext cx="111"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1" name="Rectangle 283">
                <a:extLst>
                  <a:ext uri="{FF2B5EF4-FFF2-40B4-BE49-F238E27FC236}">
                    <a16:creationId xmlns:a16="http://schemas.microsoft.com/office/drawing/2014/main" id="{F6C87E7A-B1E2-C240-AD30-DF86B8319609}"/>
                  </a:ext>
                </a:extLst>
              </p:cNvPr>
              <p:cNvSpPr>
                <a:spLocks noChangeArrowheads="1"/>
              </p:cNvSpPr>
              <p:nvPr/>
            </p:nvSpPr>
            <p:spPr bwMode="auto">
              <a:xfrm>
                <a:off x="2407" y="1186"/>
                <a:ext cx="111"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2" name="Rectangle 284">
                <a:extLst>
                  <a:ext uri="{FF2B5EF4-FFF2-40B4-BE49-F238E27FC236}">
                    <a16:creationId xmlns:a16="http://schemas.microsoft.com/office/drawing/2014/main" id="{E5E652E3-2EA8-E44A-9CB2-EBA4EE818F0D}"/>
                  </a:ext>
                </a:extLst>
              </p:cNvPr>
              <p:cNvSpPr>
                <a:spLocks noChangeArrowheads="1"/>
              </p:cNvSpPr>
              <p:nvPr/>
            </p:nvSpPr>
            <p:spPr bwMode="auto">
              <a:xfrm>
                <a:off x="2407" y="1188"/>
                <a:ext cx="111"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3" name="Rectangle 285">
                <a:extLst>
                  <a:ext uri="{FF2B5EF4-FFF2-40B4-BE49-F238E27FC236}">
                    <a16:creationId xmlns:a16="http://schemas.microsoft.com/office/drawing/2014/main" id="{92774A9A-DE3C-BC42-80D1-B439645A302C}"/>
                  </a:ext>
                </a:extLst>
              </p:cNvPr>
              <p:cNvSpPr>
                <a:spLocks noChangeArrowheads="1"/>
              </p:cNvSpPr>
              <p:nvPr/>
            </p:nvSpPr>
            <p:spPr bwMode="auto">
              <a:xfrm>
                <a:off x="2407" y="1190"/>
                <a:ext cx="111"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4" name="Rectangle 286">
                <a:extLst>
                  <a:ext uri="{FF2B5EF4-FFF2-40B4-BE49-F238E27FC236}">
                    <a16:creationId xmlns:a16="http://schemas.microsoft.com/office/drawing/2014/main" id="{97F609D1-F161-7C47-A2E2-0F416F169772}"/>
                  </a:ext>
                </a:extLst>
              </p:cNvPr>
              <p:cNvSpPr>
                <a:spLocks noChangeArrowheads="1"/>
              </p:cNvSpPr>
              <p:nvPr/>
            </p:nvSpPr>
            <p:spPr bwMode="auto">
              <a:xfrm>
                <a:off x="2407" y="1191"/>
                <a:ext cx="111"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5" name="Rectangle 287">
                <a:extLst>
                  <a:ext uri="{FF2B5EF4-FFF2-40B4-BE49-F238E27FC236}">
                    <a16:creationId xmlns:a16="http://schemas.microsoft.com/office/drawing/2014/main" id="{98EF51B0-C71E-644C-948B-2AEC4427A792}"/>
                  </a:ext>
                </a:extLst>
              </p:cNvPr>
              <p:cNvSpPr>
                <a:spLocks noChangeArrowheads="1"/>
              </p:cNvSpPr>
              <p:nvPr/>
            </p:nvSpPr>
            <p:spPr bwMode="auto">
              <a:xfrm>
                <a:off x="2407" y="1192"/>
                <a:ext cx="111"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6" name="Rectangle 288">
                <a:extLst>
                  <a:ext uri="{FF2B5EF4-FFF2-40B4-BE49-F238E27FC236}">
                    <a16:creationId xmlns:a16="http://schemas.microsoft.com/office/drawing/2014/main" id="{1D991954-7C96-E94E-ABED-E075CA466F3A}"/>
                  </a:ext>
                </a:extLst>
              </p:cNvPr>
              <p:cNvSpPr>
                <a:spLocks noChangeArrowheads="1"/>
              </p:cNvSpPr>
              <p:nvPr/>
            </p:nvSpPr>
            <p:spPr bwMode="auto">
              <a:xfrm>
                <a:off x="2407" y="1194"/>
                <a:ext cx="111"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7" name="Rectangle 289">
                <a:extLst>
                  <a:ext uri="{FF2B5EF4-FFF2-40B4-BE49-F238E27FC236}">
                    <a16:creationId xmlns:a16="http://schemas.microsoft.com/office/drawing/2014/main" id="{9004ECDE-1B26-7D47-83C6-B8A7410C2A29}"/>
                  </a:ext>
                </a:extLst>
              </p:cNvPr>
              <p:cNvSpPr>
                <a:spLocks noChangeArrowheads="1"/>
              </p:cNvSpPr>
              <p:nvPr/>
            </p:nvSpPr>
            <p:spPr bwMode="auto">
              <a:xfrm>
                <a:off x="2407" y="1195"/>
                <a:ext cx="111"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8" name="Freeform 290">
                <a:extLst>
                  <a:ext uri="{FF2B5EF4-FFF2-40B4-BE49-F238E27FC236}">
                    <a16:creationId xmlns:a16="http://schemas.microsoft.com/office/drawing/2014/main" id="{130AB06F-FE69-AD41-B3C2-0548DDF77854}"/>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9" name="Rectangle 291">
                <a:extLst>
                  <a:ext uri="{FF2B5EF4-FFF2-40B4-BE49-F238E27FC236}">
                    <a16:creationId xmlns:a16="http://schemas.microsoft.com/office/drawing/2014/main" id="{FB798EF7-381E-ED46-8062-83D101687290}"/>
                  </a:ext>
                </a:extLst>
              </p:cNvPr>
              <p:cNvSpPr>
                <a:spLocks noChangeArrowheads="1"/>
              </p:cNvSpPr>
              <p:nvPr/>
            </p:nvSpPr>
            <p:spPr bwMode="auto">
              <a:xfrm>
                <a:off x="2407" y="1131"/>
                <a:ext cx="111"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0" name="Rectangle 292">
                <a:extLst>
                  <a:ext uri="{FF2B5EF4-FFF2-40B4-BE49-F238E27FC236}">
                    <a16:creationId xmlns:a16="http://schemas.microsoft.com/office/drawing/2014/main" id="{65373567-A6C7-B748-9AC9-905FCA285710}"/>
                  </a:ext>
                </a:extLst>
              </p:cNvPr>
              <p:cNvSpPr>
                <a:spLocks noChangeArrowheads="1"/>
              </p:cNvSpPr>
              <p:nvPr/>
            </p:nvSpPr>
            <p:spPr bwMode="auto">
              <a:xfrm>
                <a:off x="2407" y="1140"/>
                <a:ext cx="111"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1" name="Rectangle 293">
                <a:extLst>
                  <a:ext uri="{FF2B5EF4-FFF2-40B4-BE49-F238E27FC236}">
                    <a16:creationId xmlns:a16="http://schemas.microsoft.com/office/drawing/2014/main" id="{8AD54856-8439-784A-8C76-749C5A28E362}"/>
                  </a:ext>
                </a:extLst>
              </p:cNvPr>
              <p:cNvSpPr>
                <a:spLocks noChangeArrowheads="1"/>
              </p:cNvSpPr>
              <p:nvPr/>
            </p:nvSpPr>
            <p:spPr bwMode="auto">
              <a:xfrm>
                <a:off x="2407" y="1142"/>
                <a:ext cx="111"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2" name="Rectangle 294">
                <a:extLst>
                  <a:ext uri="{FF2B5EF4-FFF2-40B4-BE49-F238E27FC236}">
                    <a16:creationId xmlns:a16="http://schemas.microsoft.com/office/drawing/2014/main" id="{C6D7AD6C-FB95-3D4D-A4DC-7739A385ABE5}"/>
                  </a:ext>
                </a:extLst>
              </p:cNvPr>
              <p:cNvSpPr>
                <a:spLocks noChangeArrowheads="1"/>
              </p:cNvSpPr>
              <p:nvPr/>
            </p:nvSpPr>
            <p:spPr bwMode="auto">
              <a:xfrm>
                <a:off x="2407" y="1143"/>
                <a:ext cx="111"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3" name="Rectangle 295">
                <a:extLst>
                  <a:ext uri="{FF2B5EF4-FFF2-40B4-BE49-F238E27FC236}">
                    <a16:creationId xmlns:a16="http://schemas.microsoft.com/office/drawing/2014/main" id="{4634B079-6001-8F45-AC4B-EB3C5D1EB422}"/>
                  </a:ext>
                </a:extLst>
              </p:cNvPr>
              <p:cNvSpPr>
                <a:spLocks noChangeArrowheads="1"/>
              </p:cNvSpPr>
              <p:nvPr/>
            </p:nvSpPr>
            <p:spPr bwMode="auto">
              <a:xfrm>
                <a:off x="2407" y="1145"/>
                <a:ext cx="111"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4" name="Rectangle 296">
                <a:extLst>
                  <a:ext uri="{FF2B5EF4-FFF2-40B4-BE49-F238E27FC236}">
                    <a16:creationId xmlns:a16="http://schemas.microsoft.com/office/drawing/2014/main" id="{17D1CE61-4B7B-BA4E-9196-F709E521B919}"/>
                  </a:ext>
                </a:extLst>
              </p:cNvPr>
              <p:cNvSpPr>
                <a:spLocks noChangeArrowheads="1"/>
              </p:cNvSpPr>
              <p:nvPr/>
            </p:nvSpPr>
            <p:spPr bwMode="auto">
              <a:xfrm>
                <a:off x="2407" y="1146"/>
                <a:ext cx="111"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5" name="Rectangle 297">
                <a:extLst>
                  <a:ext uri="{FF2B5EF4-FFF2-40B4-BE49-F238E27FC236}">
                    <a16:creationId xmlns:a16="http://schemas.microsoft.com/office/drawing/2014/main" id="{187E12E1-9BCB-C445-8798-4BBE568BEB85}"/>
                  </a:ext>
                </a:extLst>
              </p:cNvPr>
              <p:cNvSpPr>
                <a:spLocks noChangeArrowheads="1"/>
              </p:cNvSpPr>
              <p:nvPr/>
            </p:nvSpPr>
            <p:spPr bwMode="auto">
              <a:xfrm>
                <a:off x="2407" y="1147"/>
                <a:ext cx="111"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6" name="Rectangle 298">
                <a:extLst>
                  <a:ext uri="{FF2B5EF4-FFF2-40B4-BE49-F238E27FC236}">
                    <a16:creationId xmlns:a16="http://schemas.microsoft.com/office/drawing/2014/main" id="{0F787608-0865-8348-A8E6-ADA93BF84FFD}"/>
                  </a:ext>
                </a:extLst>
              </p:cNvPr>
              <p:cNvSpPr>
                <a:spLocks noChangeArrowheads="1"/>
              </p:cNvSpPr>
              <p:nvPr/>
            </p:nvSpPr>
            <p:spPr bwMode="auto">
              <a:xfrm>
                <a:off x="2407" y="1149"/>
                <a:ext cx="111"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7" name="Rectangle 299">
                <a:extLst>
                  <a:ext uri="{FF2B5EF4-FFF2-40B4-BE49-F238E27FC236}">
                    <a16:creationId xmlns:a16="http://schemas.microsoft.com/office/drawing/2014/main" id="{D04AE798-70D7-AA43-BCE1-00345B6A571C}"/>
                  </a:ext>
                </a:extLst>
              </p:cNvPr>
              <p:cNvSpPr>
                <a:spLocks noChangeArrowheads="1"/>
              </p:cNvSpPr>
              <p:nvPr/>
            </p:nvSpPr>
            <p:spPr bwMode="auto">
              <a:xfrm>
                <a:off x="2407" y="1151"/>
                <a:ext cx="111"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8" name="Rectangle 300">
                <a:extLst>
                  <a:ext uri="{FF2B5EF4-FFF2-40B4-BE49-F238E27FC236}">
                    <a16:creationId xmlns:a16="http://schemas.microsoft.com/office/drawing/2014/main" id="{C7ED94C8-C465-B84D-9E8C-FB9594899135}"/>
                  </a:ext>
                </a:extLst>
              </p:cNvPr>
              <p:cNvSpPr>
                <a:spLocks noChangeArrowheads="1"/>
              </p:cNvSpPr>
              <p:nvPr/>
            </p:nvSpPr>
            <p:spPr bwMode="auto">
              <a:xfrm>
                <a:off x="2407" y="1152"/>
                <a:ext cx="111"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9" name="Rectangle 301">
                <a:extLst>
                  <a:ext uri="{FF2B5EF4-FFF2-40B4-BE49-F238E27FC236}">
                    <a16:creationId xmlns:a16="http://schemas.microsoft.com/office/drawing/2014/main" id="{897B7519-C698-A54E-B434-7276CC4065A7}"/>
                  </a:ext>
                </a:extLst>
              </p:cNvPr>
              <p:cNvSpPr>
                <a:spLocks noChangeArrowheads="1"/>
              </p:cNvSpPr>
              <p:nvPr/>
            </p:nvSpPr>
            <p:spPr bwMode="auto">
              <a:xfrm>
                <a:off x="2407" y="1153"/>
                <a:ext cx="111"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0" name="Rectangle 302">
                <a:extLst>
                  <a:ext uri="{FF2B5EF4-FFF2-40B4-BE49-F238E27FC236}">
                    <a16:creationId xmlns:a16="http://schemas.microsoft.com/office/drawing/2014/main" id="{A9AF85B6-3335-7547-9CE2-D7FA0F11C811}"/>
                  </a:ext>
                </a:extLst>
              </p:cNvPr>
              <p:cNvSpPr>
                <a:spLocks noChangeArrowheads="1"/>
              </p:cNvSpPr>
              <p:nvPr/>
            </p:nvSpPr>
            <p:spPr bwMode="auto">
              <a:xfrm>
                <a:off x="2407" y="1154"/>
                <a:ext cx="111"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1" name="Rectangle 303">
                <a:extLst>
                  <a:ext uri="{FF2B5EF4-FFF2-40B4-BE49-F238E27FC236}">
                    <a16:creationId xmlns:a16="http://schemas.microsoft.com/office/drawing/2014/main" id="{19CC9F6B-97E0-584B-9759-F05BC919BDA5}"/>
                  </a:ext>
                </a:extLst>
              </p:cNvPr>
              <p:cNvSpPr>
                <a:spLocks noChangeArrowheads="1"/>
              </p:cNvSpPr>
              <p:nvPr/>
            </p:nvSpPr>
            <p:spPr bwMode="auto">
              <a:xfrm>
                <a:off x="2407" y="1156"/>
                <a:ext cx="111"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2" name="Rectangle 304">
                <a:extLst>
                  <a:ext uri="{FF2B5EF4-FFF2-40B4-BE49-F238E27FC236}">
                    <a16:creationId xmlns:a16="http://schemas.microsoft.com/office/drawing/2014/main" id="{CD35F66D-4C01-7A42-AF27-1F2BA8A94708}"/>
                  </a:ext>
                </a:extLst>
              </p:cNvPr>
              <p:cNvSpPr>
                <a:spLocks noChangeArrowheads="1"/>
              </p:cNvSpPr>
              <p:nvPr/>
            </p:nvSpPr>
            <p:spPr bwMode="auto">
              <a:xfrm>
                <a:off x="2407" y="1157"/>
                <a:ext cx="111"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3" name="Rectangle 305">
                <a:extLst>
                  <a:ext uri="{FF2B5EF4-FFF2-40B4-BE49-F238E27FC236}">
                    <a16:creationId xmlns:a16="http://schemas.microsoft.com/office/drawing/2014/main" id="{020DF7FF-487F-0948-A6B1-81FB7AE49650}"/>
                  </a:ext>
                </a:extLst>
              </p:cNvPr>
              <p:cNvSpPr>
                <a:spLocks noChangeArrowheads="1"/>
              </p:cNvSpPr>
              <p:nvPr/>
            </p:nvSpPr>
            <p:spPr bwMode="auto">
              <a:xfrm>
                <a:off x="2407" y="1159"/>
                <a:ext cx="111"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4" name="Rectangle 306">
                <a:extLst>
                  <a:ext uri="{FF2B5EF4-FFF2-40B4-BE49-F238E27FC236}">
                    <a16:creationId xmlns:a16="http://schemas.microsoft.com/office/drawing/2014/main" id="{D09942FD-F669-8A42-950D-9FA0BC379920}"/>
                  </a:ext>
                </a:extLst>
              </p:cNvPr>
              <p:cNvSpPr>
                <a:spLocks noChangeArrowheads="1"/>
              </p:cNvSpPr>
              <p:nvPr/>
            </p:nvSpPr>
            <p:spPr bwMode="auto">
              <a:xfrm>
                <a:off x="2407" y="1160"/>
                <a:ext cx="111"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5" name="Rectangle 307">
                <a:extLst>
                  <a:ext uri="{FF2B5EF4-FFF2-40B4-BE49-F238E27FC236}">
                    <a16:creationId xmlns:a16="http://schemas.microsoft.com/office/drawing/2014/main" id="{B240E3BB-1580-6B44-B5F7-A099FCFE4AD0}"/>
                  </a:ext>
                </a:extLst>
              </p:cNvPr>
              <p:cNvSpPr>
                <a:spLocks noChangeArrowheads="1"/>
              </p:cNvSpPr>
              <p:nvPr/>
            </p:nvSpPr>
            <p:spPr bwMode="auto">
              <a:xfrm>
                <a:off x="2407" y="1161"/>
                <a:ext cx="111"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6" name="Rectangle 308">
                <a:extLst>
                  <a:ext uri="{FF2B5EF4-FFF2-40B4-BE49-F238E27FC236}">
                    <a16:creationId xmlns:a16="http://schemas.microsoft.com/office/drawing/2014/main" id="{2328D634-870B-B148-82E7-3B6194E77658}"/>
                  </a:ext>
                </a:extLst>
              </p:cNvPr>
              <p:cNvSpPr>
                <a:spLocks noChangeArrowheads="1"/>
              </p:cNvSpPr>
              <p:nvPr/>
            </p:nvSpPr>
            <p:spPr bwMode="auto">
              <a:xfrm>
                <a:off x="2407" y="1163"/>
                <a:ext cx="111"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7" name="Rectangle 309">
                <a:extLst>
                  <a:ext uri="{FF2B5EF4-FFF2-40B4-BE49-F238E27FC236}">
                    <a16:creationId xmlns:a16="http://schemas.microsoft.com/office/drawing/2014/main" id="{685827B1-2A43-DC42-B793-431A3531C400}"/>
                  </a:ext>
                </a:extLst>
              </p:cNvPr>
              <p:cNvSpPr>
                <a:spLocks noChangeArrowheads="1"/>
              </p:cNvSpPr>
              <p:nvPr/>
            </p:nvSpPr>
            <p:spPr bwMode="auto">
              <a:xfrm>
                <a:off x="2407" y="1164"/>
                <a:ext cx="111"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8" name="Rectangle 310">
                <a:extLst>
                  <a:ext uri="{FF2B5EF4-FFF2-40B4-BE49-F238E27FC236}">
                    <a16:creationId xmlns:a16="http://schemas.microsoft.com/office/drawing/2014/main" id="{04F9D847-51FB-A04F-8A5B-CAA7D503F43A}"/>
                  </a:ext>
                </a:extLst>
              </p:cNvPr>
              <p:cNvSpPr>
                <a:spLocks noChangeArrowheads="1"/>
              </p:cNvSpPr>
              <p:nvPr/>
            </p:nvSpPr>
            <p:spPr bwMode="auto">
              <a:xfrm>
                <a:off x="2407" y="1166"/>
                <a:ext cx="111"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9" name="Rectangle 311">
                <a:extLst>
                  <a:ext uri="{FF2B5EF4-FFF2-40B4-BE49-F238E27FC236}">
                    <a16:creationId xmlns:a16="http://schemas.microsoft.com/office/drawing/2014/main" id="{5FC42EFB-78ED-084F-93A2-71D3067CCE81}"/>
                  </a:ext>
                </a:extLst>
              </p:cNvPr>
              <p:cNvSpPr>
                <a:spLocks noChangeArrowheads="1"/>
              </p:cNvSpPr>
              <p:nvPr/>
            </p:nvSpPr>
            <p:spPr bwMode="auto">
              <a:xfrm>
                <a:off x="2407" y="1167"/>
                <a:ext cx="111"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0" name="Rectangle 312">
                <a:extLst>
                  <a:ext uri="{FF2B5EF4-FFF2-40B4-BE49-F238E27FC236}">
                    <a16:creationId xmlns:a16="http://schemas.microsoft.com/office/drawing/2014/main" id="{4FF34B89-B90D-0949-BF36-14A909B2CBF2}"/>
                  </a:ext>
                </a:extLst>
              </p:cNvPr>
              <p:cNvSpPr>
                <a:spLocks noChangeArrowheads="1"/>
              </p:cNvSpPr>
              <p:nvPr/>
            </p:nvSpPr>
            <p:spPr bwMode="auto">
              <a:xfrm>
                <a:off x="2407" y="1168"/>
                <a:ext cx="111"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1" name="Rectangle 313">
                <a:extLst>
                  <a:ext uri="{FF2B5EF4-FFF2-40B4-BE49-F238E27FC236}">
                    <a16:creationId xmlns:a16="http://schemas.microsoft.com/office/drawing/2014/main" id="{46DAE6BC-2E16-5B41-A332-CFABFF3BE56A}"/>
                  </a:ext>
                </a:extLst>
              </p:cNvPr>
              <p:cNvSpPr>
                <a:spLocks noChangeArrowheads="1"/>
              </p:cNvSpPr>
              <p:nvPr/>
            </p:nvSpPr>
            <p:spPr bwMode="auto">
              <a:xfrm>
                <a:off x="2407" y="1170"/>
                <a:ext cx="111"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2" name="Rectangle 314">
                <a:extLst>
                  <a:ext uri="{FF2B5EF4-FFF2-40B4-BE49-F238E27FC236}">
                    <a16:creationId xmlns:a16="http://schemas.microsoft.com/office/drawing/2014/main" id="{9FAA74EE-B8C7-B84E-A972-00D2EE732890}"/>
                  </a:ext>
                </a:extLst>
              </p:cNvPr>
              <p:cNvSpPr>
                <a:spLocks noChangeArrowheads="1"/>
              </p:cNvSpPr>
              <p:nvPr/>
            </p:nvSpPr>
            <p:spPr bwMode="auto">
              <a:xfrm>
                <a:off x="2407" y="1171"/>
                <a:ext cx="111"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3" name="Rectangle 315">
                <a:extLst>
                  <a:ext uri="{FF2B5EF4-FFF2-40B4-BE49-F238E27FC236}">
                    <a16:creationId xmlns:a16="http://schemas.microsoft.com/office/drawing/2014/main" id="{6C13B742-10EE-AC44-A665-14A9FB7E18BC}"/>
                  </a:ext>
                </a:extLst>
              </p:cNvPr>
              <p:cNvSpPr>
                <a:spLocks noChangeArrowheads="1"/>
              </p:cNvSpPr>
              <p:nvPr/>
            </p:nvSpPr>
            <p:spPr bwMode="auto">
              <a:xfrm>
                <a:off x="2407" y="1173"/>
                <a:ext cx="111"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4" name="Rectangle 316">
                <a:extLst>
                  <a:ext uri="{FF2B5EF4-FFF2-40B4-BE49-F238E27FC236}">
                    <a16:creationId xmlns:a16="http://schemas.microsoft.com/office/drawing/2014/main" id="{A051A2A4-36B1-4047-AB73-1777391C4175}"/>
                  </a:ext>
                </a:extLst>
              </p:cNvPr>
              <p:cNvSpPr>
                <a:spLocks noChangeArrowheads="1"/>
              </p:cNvSpPr>
              <p:nvPr/>
            </p:nvSpPr>
            <p:spPr bwMode="auto">
              <a:xfrm>
                <a:off x="2407" y="1174"/>
                <a:ext cx="111"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5" name="Rectangle 317">
                <a:extLst>
                  <a:ext uri="{FF2B5EF4-FFF2-40B4-BE49-F238E27FC236}">
                    <a16:creationId xmlns:a16="http://schemas.microsoft.com/office/drawing/2014/main" id="{03DDBEDA-CF88-B14F-B027-2D9F1732944F}"/>
                  </a:ext>
                </a:extLst>
              </p:cNvPr>
              <p:cNvSpPr>
                <a:spLocks noChangeArrowheads="1"/>
              </p:cNvSpPr>
              <p:nvPr/>
            </p:nvSpPr>
            <p:spPr bwMode="auto">
              <a:xfrm>
                <a:off x="2407" y="1176"/>
                <a:ext cx="111"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6" name="Rectangle 318">
                <a:extLst>
                  <a:ext uri="{FF2B5EF4-FFF2-40B4-BE49-F238E27FC236}">
                    <a16:creationId xmlns:a16="http://schemas.microsoft.com/office/drawing/2014/main" id="{09E5221B-952A-274B-A9E5-F8B6372250D0}"/>
                  </a:ext>
                </a:extLst>
              </p:cNvPr>
              <p:cNvSpPr>
                <a:spLocks noChangeArrowheads="1"/>
              </p:cNvSpPr>
              <p:nvPr/>
            </p:nvSpPr>
            <p:spPr bwMode="auto">
              <a:xfrm>
                <a:off x="2407" y="1177"/>
                <a:ext cx="111"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7" name="Rectangle 319">
                <a:extLst>
                  <a:ext uri="{FF2B5EF4-FFF2-40B4-BE49-F238E27FC236}">
                    <a16:creationId xmlns:a16="http://schemas.microsoft.com/office/drawing/2014/main" id="{568D4321-0A00-BB4A-AD7A-7E28B5EFFC4B}"/>
                  </a:ext>
                </a:extLst>
              </p:cNvPr>
              <p:cNvSpPr>
                <a:spLocks noChangeArrowheads="1"/>
              </p:cNvSpPr>
              <p:nvPr/>
            </p:nvSpPr>
            <p:spPr bwMode="auto">
              <a:xfrm>
                <a:off x="2407" y="1178"/>
                <a:ext cx="111"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8" name="Rectangle 320">
                <a:extLst>
                  <a:ext uri="{FF2B5EF4-FFF2-40B4-BE49-F238E27FC236}">
                    <a16:creationId xmlns:a16="http://schemas.microsoft.com/office/drawing/2014/main" id="{E3CD90FB-3A78-694F-A20D-5E766436B4A6}"/>
                  </a:ext>
                </a:extLst>
              </p:cNvPr>
              <p:cNvSpPr>
                <a:spLocks noChangeArrowheads="1"/>
              </p:cNvSpPr>
              <p:nvPr/>
            </p:nvSpPr>
            <p:spPr bwMode="auto">
              <a:xfrm>
                <a:off x="2407" y="1179"/>
                <a:ext cx="111"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9" name="Rectangle 321">
                <a:extLst>
                  <a:ext uri="{FF2B5EF4-FFF2-40B4-BE49-F238E27FC236}">
                    <a16:creationId xmlns:a16="http://schemas.microsoft.com/office/drawing/2014/main" id="{B6F57ACC-E658-9048-BA5F-E4AF1A350B3A}"/>
                  </a:ext>
                </a:extLst>
              </p:cNvPr>
              <p:cNvSpPr>
                <a:spLocks noChangeArrowheads="1"/>
              </p:cNvSpPr>
              <p:nvPr/>
            </p:nvSpPr>
            <p:spPr bwMode="auto">
              <a:xfrm>
                <a:off x="2407" y="1181"/>
                <a:ext cx="111"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0" name="Rectangle 322">
                <a:extLst>
                  <a:ext uri="{FF2B5EF4-FFF2-40B4-BE49-F238E27FC236}">
                    <a16:creationId xmlns:a16="http://schemas.microsoft.com/office/drawing/2014/main" id="{A33C16B5-F9F0-514F-89F8-CC609CE18C74}"/>
                  </a:ext>
                </a:extLst>
              </p:cNvPr>
              <p:cNvSpPr>
                <a:spLocks noChangeArrowheads="1"/>
              </p:cNvSpPr>
              <p:nvPr/>
            </p:nvSpPr>
            <p:spPr bwMode="auto">
              <a:xfrm>
                <a:off x="2407" y="1183"/>
                <a:ext cx="111"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1" name="Rectangle 323">
                <a:extLst>
                  <a:ext uri="{FF2B5EF4-FFF2-40B4-BE49-F238E27FC236}">
                    <a16:creationId xmlns:a16="http://schemas.microsoft.com/office/drawing/2014/main" id="{5D9569CA-3A24-0B47-B9BC-C585DE2DB090}"/>
                  </a:ext>
                </a:extLst>
              </p:cNvPr>
              <p:cNvSpPr>
                <a:spLocks noChangeArrowheads="1"/>
              </p:cNvSpPr>
              <p:nvPr/>
            </p:nvSpPr>
            <p:spPr bwMode="auto">
              <a:xfrm>
                <a:off x="2407" y="1184"/>
                <a:ext cx="111"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2" name="Rectangle 324">
                <a:extLst>
                  <a:ext uri="{FF2B5EF4-FFF2-40B4-BE49-F238E27FC236}">
                    <a16:creationId xmlns:a16="http://schemas.microsoft.com/office/drawing/2014/main" id="{E13981A3-B476-5449-8570-7B91FE64D0D2}"/>
                  </a:ext>
                </a:extLst>
              </p:cNvPr>
              <p:cNvSpPr>
                <a:spLocks noChangeArrowheads="1"/>
              </p:cNvSpPr>
              <p:nvPr/>
            </p:nvSpPr>
            <p:spPr bwMode="auto">
              <a:xfrm>
                <a:off x="2407" y="1185"/>
                <a:ext cx="111"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3" name="Rectangle 325">
                <a:extLst>
                  <a:ext uri="{FF2B5EF4-FFF2-40B4-BE49-F238E27FC236}">
                    <a16:creationId xmlns:a16="http://schemas.microsoft.com/office/drawing/2014/main" id="{C453D78B-4A18-0843-9F4E-037FC706C61D}"/>
                  </a:ext>
                </a:extLst>
              </p:cNvPr>
              <p:cNvSpPr>
                <a:spLocks noChangeArrowheads="1"/>
              </p:cNvSpPr>
              <p:nvPr/>
            </p:nvSpPr>
            <p:spPr bwMode="auto">
              <a:xfrm>
                <a:off x="2407" y="1186"/>
                <a:ext cx="111"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4" name="Rectangle 326">
                <a:extLst>
                  <a:ext uri="{FF2B5EF4-FFF2-40B4-BE49-F238E27FC236}">
                    <a16:creationId xmlns:a16="http://schemas.microsoft.com/office/drawing/2014/main" id="{365EE501-4F67-9D4D-8DF7-EA4612A175CE}"/>
                  </a:ext>
                </a:extLst>
              </p:cNvPr>
              <p:cNvSpPr>
                <a:spLocks noChangeArrowheads="1"/>
              </p:cNvSpPr>
              <p:nvPr/>
            </p:nvSpPr>
            <p:spPr bwMode="auto">
              <a:xfrm>
                <a:off x="2407" y="1188"/>
                <a:ext cx="111"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5" name="Rectangle 327">
                <a:extLst>
                  <a:ext uri="{FF2B5EF4-FFF2-40B4-BE49-F238E27FC236}">
                    <a16:creationId xmlns:a16="http://schemas.microsoft.com/office/drawing/2014/main" id="{80EB6A99-DA67-D34A-8901-A07659A1E404}"/>
                  </a:ext>
                </a:extLst>
              </p:cNvPr>
              <p:cNvSpPr>
                <a:spLocks noChangeArrowheads="1"/>
              </p:cNvSpPr>
              <p:nvPr/>
            </p:nvSpPr>
            <p:spPr bwMode="auto">
              <a:xfrm>
                <a:off x="2407" y="1190"/>
                <a:ext cx="111"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6" name="Rectangle 328">
                <a:extLst>
                  <a:ext uri="{FF2B5EF4-FFF2-40B4-BE49-F238E27FC236}">
                    <a16:creationId xmlns:a16="http://schemas.microsoft.com/office/drawing/2014/main" id="{DE1EA700-E8A6-C343-B37F-6E23169D1E18}"/>
                  </a:ext>
                </a:extLst>
              </p:cNvPr>
              <p:cNvSpPr>
                <a:spLocks noChangeArrowheads="1"/>
              </p:cNvSpPr>
              <p:nvPr/>
            </p:nvSpPr>
            <p:spPr bwMode="auto">
              <a:xfrm>
                <a:off x="2407" y="1191"/>
                <a:ext cx="111"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7" name="Rectangle 329">
                <a:extLst>
                  <a:ext uri="{FF2B5EF4-FFF2-40B4-BE49-F238E27FC236}">
                    <a16:creationId xmlns:a16="http://schemas.microsoft.com/office/drawing/2014/main" id="{3CE4FD64-8A3D-2843-88E0-49A686C33F84}"/>
                  </a:ext>
                </a:extLst>
              </p:cNvPr>
              <p:cNvSpPr>
                <a:spLocks noChangeArrowheads="1"/>
              </p:cNvSpPr>
              <p:nvPr/>
            </p:nvSpPr>
            <p:spPr bwMode="auto">
              <a:xfrm>
                <a:off x="2407" y="1192"/>
                <a:ext cx="111"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8" name="Rectangle 330">
                <a:extLst>
                  <a:ext uri="{FF2B5EF4-FFF2-40B4-BE49-F238E27FC236}">
                    <a16:creationId xmlns:a16="http://schemas.microsoft.com/office/drawing/2014/main" id="{185B6106-9191-A24E-9F16-495AFC3C860D}"/>
                  </a:ext>
                </a:extLst>
              </p:cNvPr>
              <p:cNvSpPr>
                <a:spLocks noChangeArrowheads="1"/>
              </p:cNvSpPr>
              <p:nvPr/>
            </p:nvSpPr>
            <p:spPr bwMode="auto">
              <a:xfrm>
                <a:off x="2407" y="1194"/>
                <a:ext cx="111"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9" name="Rectangle 331">
                <a:extLst>
                  <a:ext uri="{FF2B5EF4-FFF2-40B4-BE49-F238E27FC236}">
                    <a16:creationId xmlns:a16="http://schemas.microsoft.com/office/drawing/2014/main" id="{9D9D29F9-308B-234C-B70D-3A3F8D3A0AFC}"/>
                  </a:ext>
                </a:extLst>
              </p:cNvPr>
              <p:cNvSpPr>
                <a:spLocks noChangeArrowheads="1"/>
              </p:cNvSpPr>
              <p:nvPr/>
            </p:nvSpPr>
            <p:spPr bwMode="auto">
              <a:xfrm>
                <a:off x="2407" y="1195"/>
                <a:ext cx="111"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0" name="Freeform 332">
                <a:extLst>
                  <a:ext uri="{FF2B5EF4-FFF2-40B4-BE49-F238E27FC236}">
                    <a16:creationId xmlns:a16="http://schemas.microsoft.com/office/drawing/2014/main" id="{11CC7832-37D0-194A-A6B4-AC177BEED230}"/>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31" name="Group 333">
              <a:extLst>
                <a:ext uri="{FF2B5EF4-FFF2-40B4-BE49-F238E27FC236}">
                  <a16:creationId xmlns:a16="http://schemas.microsoft.com/office/drawing/2014/main" id="{4CCEC6C5-E816-5740-B284-8CAADFE5BB25}"/>
                </a:ext>
              </a:extLst>
            </p:cNvPr>
            <p:cNvGrpSpPr>
              <a:grpSpLocks/>
            </p:cNvGrpSpPr>
            <p:nvPr/>
          </p:nvGrpSpPr>
          <p:grpSpPr bwMode="auto">
            <a:xfrm>
              <a:off x="2134" y="776"/>
              <a:ext cx="325" cy="322"/>
              <a:chOff x="2134" y="776"/>
              <a:chExt cx="325" cy="322"/>
            </a:xfrm>
          </p:grpSpPr>
          <p:sp>
            <p:nvSpPr>
              <p:cNvPr id="432" name="Rectangle 334">
                <a:extLst>
                  <a:ext uri="{FF2B5EF4-FFF2-40B4-BE49-F238E27FC236}">
                    <a16:creationId xmlns:a16="http://schemas.microsoft.com/office/drawing/2014/main" id="{D4794448-B333-7B46-919D-19C80F79DF30}"/>
                  </a:ext>
                </a:extLst>
              </p:cNvPr>
              <p:cNvSpPr>
                <a:spLocks noChangeArrowheads="1"/>
              </p:cNvSpPr>
              <p:nvPr/>
            </p:nvSpPr>
            <p:spPr bwMode="auto">
              <a:xfrm>
                <a:off x="2134" y="776"/>
                <a:ext cx="325" cy="322"/>
              </a:xfrm>
              <a:prstGeom prst="rect">
                <a:avLst/>
              </a:prstGeom>
              <a:solidFill>
                <a:srgbClr val="A2C1FE"/>
              </a:solidFill>
              <a:ln w="7938">
                <a:solidFill>
                  <a:srgbClr val="000000"/>
                </a:solidFill>
                <a:miter lim="800000"/>
                <a:headEnd/>
                <a:tailEnd/>
              </a:ln>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pic>
            <p:nvPicPr>
              <p:cNvPr id="433" name="Picture 335">
                <a:extLst>
                  <a:ext uri="{FF2B5EF4-FFF2-40B4-BE49-F238E27FC236}">
                    <a16:creationId xmlns:a16="http://schemas.microsoft.com/office/drawing/2014/main" id="{72589075-185D-BA4E-9B22-37C4C4AE4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 y="801"/>
                <a:ext cx="27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336">
                <a:extLst>
                  <a:ext uri="{FF2B5EF4-FFF2-40B4-BE49-F238E27FC236}">
                    <a16:creationId xmlns:a16="http://schemas.microsoft.com/office/drawing/2014/main" id="{45FA3E88-F602-104B-BCB3-3FB1AAC1C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 y="819"/>
                <a:ext cx="1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91" name="Line 337">
            <a:extLst>
              <a:ext uri="{FF2B5EF4-FFF2-40B4-BE49-F238E27FC236}">
                <a16:creationId xmlns:a16="http://schemas.microsoft.com/office/drawing/2014/main" id="{C37D259B-5F7B-814C-B79E-E29272FAB85B}"/>
              </a:ext>
            </a:extLst>
          </p:cNvPr>
          <p:cNvSpPr>
            <a:spLocks noChangeShapeType="1"/>
          </p:cNvSpPr>
          <p:nvPr/>
        </p:nvSpPr>
        <p:spPr bwMode="auto">
          <a:xfrm>
            <a:off x="977900" y="1726373"/>
            <a:ext cx="808038" cy="15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692" name="Text Box 338">
            <a:extLst>
              <a:ext uri="{FF2B5EF4-FFF2-40B4-BE49-F238E27FC236}">
                <a16:creationId xmlns:a16="http://schemas.microsoft.com/office/drawing/2014/main" id="{67694955-B810-F148-BA2A-B699C8082FC8}"/>
              </a:ext>
            </a:extLst>
          </p:cNvPr>
          <p:cNvSpPr txBox="1">
            <a:spLocks noChangeArrowheads="1"/>
          </p:cNvSpPr>
          <p:nvPr/>
        </p:nvSpPr>
        <p:spPr bwMode="auto">
          <a:xfrm>
            <a:off x="1882775" y="2951923"/>
            <a:ext cx="2514600" cy="358775"/>
          </a:xfrm>
          <a:prstGeom prst="rect">
            <a:avLst/>
          </a:prstGeom>
          <a:solidFill>
            <a:srgbClr val="33CCFF"/>
          </a:solidFill>
          <a:ln w="222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i="0">
                <a:solidFill>
                  <a:srgbClr val="000000"/>
                </a:solidFill>
              </a:rPr>
              <a:t>Integration System</a:t>
            </a:r>
          </a:p>
        </p:txBody>
      </p:sp>
      <p:sp>
        <p:nvSpPr>
          <p:cNvPr id="693" name="Line 339">
            <a:extLst>
              <a:ext uri="{FF2B5EF4-FFF2-40B4-BE49-F238E27FC236}">
                <a16:creationId xmlns:a16="http://schemas.microsoft.com/office/drawing/2014/main" id="{4174E945-171E-5444-B51C-866AEB6ECB69}"/>
              </a:ext>
            </a:extLst>
          </p:cNvPr>
          <p:cNvSpPr>
            <a:spLocks noChangeShapeType="1"/>
          </p:cNvSpPr>
          <p:nvPr/>
        </p:nvSpPr>
        <p:spPr bwMode="auto">
          <a:xfrm flipH="1">
            <a:off x="1514475" y="3342785"/>
            <a:ext cx="749300" cy="7508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 name="Line 340">
            <a:extLst>
              <a:ext uri="{FF2B5EF4-FFF2-40B4-BE49-F238E27FC236}">
                <a16:creationId xmlns:a16="http://schemas.microsoft.com/office/drawing/2014/main" id="{5C4F121F-8B26-434D-83A5-59BF5A5A926D}"/>
              </a:ext>
            </a:extLst>
          </p:cNvPr>
          <p:cNvSpPr>
            <a:spLocks noChangeShapeType="1"/>
          </p:cNvSpPr>
          <p:nvPr/>
        </p:nvSpPr>
        <p:spPr bwMode="auto">
          <a:xfrm>
            <a:off x="3279775" y="3368185"/>
            <a:ext cx="0" cy="6873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5" name="Line 341">
            <a:extLst>
              <a:ext uri="{FF2B5EF4-FFF2-40B4-BE49-F238E27FC236}">
                <a16:creationId xmlns:a16="http://schemas.microsoft.com/office/drawing/2014/main" id="{F8F88437-0C26-5D4D-95A5-25CDF35954E5}"/>
              </a:ext>
            </a:extLst>
          </p:cNvPr>
          <p:cNvSpPr>
            <a:spLocks noChangeShapeType="1"/>
          </p:cNvSpPr>
          <p:nvPr/>
        </p:nvSpPr>
        <p:spPr bwMode="auto">
          <a:xfrm>
            <a:off x="4117975" y="3342785"/>
            <a:ext cx="850900" cy="81280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696" name="Group 342">
            <a:extLst>
              <a:ext uri="{FF2B5EF4-FFF2-40B4-BE49-F238E27FC236}">
                <a16:creationId xmlns:a16="http://schemas.microsoft.com/office/drawing/2014/main" id="{8B56C9DA-0492-2A43-89FC-AE6BBB9F332D}"/>
              </a:ext>
            </a:extLst>
          </p:cNvPr>
          <p:cNvGrpSpPr>
            <a:grpSpLocks/>
          </p:cNvGrpSpPr>
          <p:nvPr/>
        </p:nvGrpSpPr>
        <p:grpSpPr bwMode="auto">
          <a:xfrm>
            <a:off x="460375" y="1396173"/>
            <a:ext cx="477838" cy="1147763"/>
            <a:chOff x="288" y="1776"/>
            <a:chExt cx="301" cy="723"/>
          </a:xfrm>
        </p:grpSpPr>
        <p:grpSp>
          <p:nvGrpSpPr>
            <p:cNvPr id="697" name="Group 343">
              <a:extLst>
                <a:ext uri="{FF2B5EF4-FFF2-40B4-BE49-F238E27FC236}">
                  <a16:creationId xmlns:a16="http://schemas.microsoft.com/office/drawing/2014/main" id="{26074DB9-3A6E-A84D-9CF2-575A3258CC85}"/>
                </a:ext>
              </a:extLst>
            </p:cNvPr>
            <p:cNvGrpSpPr>
              <a:grpSpLocks/>
            </p:cNvGrpSpPr>
            <p:nvPr/>
          </p:nvGrpSpPr>
          <p:grpSpPr bwMode="auto">
            <a:xfrm>
              <a:off x="288" y="1776"/>
              <a:ext cx="138" cy="134"/>
              <a:chOff x="372" y="1584"/>
              <a:chExt cx="138" cy="134"/>
            </a:xfrm>
          </p:grpSpPr>
          <p:sp>
            <p:nvSpPr>
              <p:cNvPr id="705" name="Freeform 344">
                <a:extLst>
                  <a:ext uri="{FF2B5EF4-FFF2-40B4-BE49-F238E27FC236}">
                    <a16:creationId xmlns:a16="http://schemas.microsoft.com/office/drawing/2014/main" id="{86E65609-E88B-4541-B1DF-ECD9E61F233F}"/>
                  </a:ext>
                </a:extLst>
              </p:cNvPr>
              <p:cNvSpPr>
                <a:spLocks/>
              </p:cNvSpPr>
              <p:nvPr/>
            </p:nvSpPr>
            <p:spPr bwMode="auto">
              <a:xfrm>
                <a:off x="422" y="1636"/>
                <a:ext cx="46" cy="82"/>
              </a:xfrm>
              <a:custGeom>
                <a:avLst/>
                <a:gdLst>
                  <a:gd name="T0" fmla="*/ 4 w 185"/>
                  <a:gd name="T1" fmla="*/ 18 h 329"/>
                  <a:gd name="T2" fmla="*/ 4 w 185"/>
                  <a:gd name="T3" fmla="*/ 15 h 329"/>
                  <a:gd name="T4" fmla="*/ 3 w 185"/>
                  <a:gd name="T5" fmla="*/ 13 h 329"/>
                  <a:gd name="T6" fmla="*/ 2 w 185"/>
                  <a:gd name="T7" fmla="*/ 10 h 329"/>
                  <a:gd name="T8" fmla="*/ 0 w 185"/>
                  <a:gd name="T9" fmla="*/ 7 h 329"/>
                  <a:gd name="T10" fmla="*/ 0 w 185"/>
                  <a:gd name="T11" fmla="*/ 5 h 329"/>
                  <a:gd name="T12" fmla="*/ 1 w 185"/>
                  <a:gd name="T13" fmla="*/ 2 h 329"/>
                  <a:gd name="T14" fmla="*/ 3 w 185"/>
                  <a:gd name="T15" fmla="*/ 0 h 329"/>
                  <a:gd name="T16" fmla="*/ 5 w 185"/>
                  <a:gd name="T17" fmla="*/ 0 h 329"/>
                  <a:gd name="T18" fmla="*/ 7 w 185"/>
                  <a:gd name="T19" fmla="*/ 0 h 329"/>
                  <a:gd name="T20" fmla="*/ 9 w 185"/>
                  <a:gd name="T21" fmla="*/ 1 h 329"/>
                  <a:gd name="T22" fmla="*/ 10 w 185"/>
                  <a:gd name="T23" fmla="*/ 3 h 329"/>
                  <a:gd name="T24" fmla="*/ 11 w 185"/>
                  <a:gd name="T25" fmla="*/ 5 h 329"/>
                  <a:gd name="T26" fmla="*/ 11 w 185"/>
                  <a:gd name="T27" fmla="*/ 7 h 329"/>
                  <a:gd name="T28" fmla="*/ 10 w 185"/>
                  <a:gd name="T29" fmla="*/ 9 h 329"/>
                  <a:gd name="T30" fmla="*/ 8 w 185"/>
                  <a:gd name="T31" fmla="*/ 13 h 329"/>
                  <a:gd name="T32" fmla="*/ 7 w 185"/>
                  <a:gd name="T33" fmla="*/ 15 h 329"/>
                  <a:gd name="T34" fmla="*/ 7 w 185"/>
                  <a:gd name="T35" fmla="*/ 17 h 329"/>
                  <a:gd name="T36" fmla="*/ 7 w 185"/>
                  <a:gd name="T37" fmla="*/ 19 h 329"/>
                  <a:gd name="T38" fmla="*/ 6 w 185"/>
                  <a:gd name="T39" fmla="*/ 20 h 329"/>
                  <a:gd name="T40" fmla="*/ 4 w 185"/>
                  <a:gd name="T41" fmla="*/ 18 h 3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5"/>
                  <a:gd name="T64" fmla="*/ 0 h 329"/>
                  <a:gd name="T65" fmla="*/ 185 w 185"/>
                  <a:gd name="T66" fmla="*/ 329 h 3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5" h="329">
                    <a:moveTo>
                      <a:pt x="60" y="298"/>
                    </a:moveTo>
                    <a:lnTo>
                      <a:pt x="62" y="244"/>
                    </a:lnTo>
                    <a:lnTo>
                      <a:pt x="50" y="203"/>
                    </a:lnTo>
                    <a:lnTo>
                      <a:pt x="27" y="168"/>
                    </a:lnTo>
                    <a:lnTo>
                      <a:pt x="0" y="115"/>
                    </a:lnTo>
                    <a:lnTo>
                      <a:pt x="2" y="80"/>
                    </a:lnTo>
                    <a:lnTo>
                      <a:pt x="21" y="37"/>
                    </a:lnTo>
                    <a:lnTo>
                      <a:pt x="56" y="8"/>
                    </a:lnTo>
                    <a:lnTo>
                      <a:pt x="87" y="0"/>
                    </a:lnTo>
                    <a:lnTo>
                      <a:pt x="119" y="6"/>
                    </a:lnTo>
                    <a:lnTo>
                      <a:pt x="140" y="18"/>
                    </a:lnTo>
                    <a:lnTo>
                      <a:pt x="169" y="43"/>
                    </a:lnTo>
                    <a:lnTo>
                      <a:pt x="185" y="80"/>
                    </a:lnTo>
                    <a:lnTo>
                      <a:pt x="179" y="119"/>
                    </a:lnTo>
                    <a:lnTo>
                      <a:pt x="156" y="152"/>
                    </a:lnTo>
                    <a:lnTo>
                      <a:pt x="125" y="206"/>
                    </a:lnTo>
                    <a:lnTo>
                      <a:pt x="119" y="244"/>
                    </a:lnTo>
                    <a:lnTo>
                      <a:pt x="122" y="275"/>
                    </a:lnTo>
                    <a:lnTo>
                      <a:pt x="107" y="306"/>
                    </a:lnTo>
                    <a:lnTo>
                      <a:pt x="91" y="329"/>
                    </a:lnTo>
                    <a:lnTo>
                      <a:pt x="60" y="298"/>
                    </a:lnTo>
                    <a:close/>
                  </a:path>
                </a:pathLst>
              </a:custGeom>
              <a:solidFill>
                <a:srgbClr val="FFFF00"/>
              </a:solidFill>
              <a:ln w="3175">
                <a:solidFill>
                  <a:srgbClr val="000000"/>
                </a:solidFill>
                <a:round/>
                <a:headEnd/>
                <a:tailEnd/>
              </a:ln>
            </p:spPr>
            <p:txBody>
              <a:bodyPr/>
              <a:lstStyle/>
              <a:p>
                <a:endParaRPr lang="en-US"/>
              </a:p>
            </p:txBody>
          </p:sp>
          <p:sp>
            <p:nvSpPr>
              <p:cNvPr id="706" name="Freeform 345">
                <a:extLst>
                  <a:ext uri="{FF2B5EF4-FFF2-40B4-BE49-F238E27FC236}">
                    <a16:creationId xmlns:a16="http://schemas.microsoft.com/office/drawing/2014/main" id="{DF6CE730-473F-A742-A4EB-8EDEDBFADE6F}"/>
                  </a:ext>
                </a:extLst>
              </p:cNvPr>
              <p:cNvSpPr>
                <a:spLocks/>
              </p:cNvSpPr>
              <p:nvPr/>
            </p:nvSpPr>
            <p:spPr bwMode="auto">
              <a:xfrm>
                <a:off x="372" y="1632"/>
                <a:ext cx="34" cy="16"/>
              </a:xfrm>
              <a:custGeom>
                <a:avLst/>
                <a:gdLst>
                  <a:gd name="T0" fmla="*/ 9 w 136"/>
                  <a:gd name="T1" fmla="*/ 4 h 64"/>
                  <a:gd name="T2" fmla="*/ 2 w 136"/>
                  <a:gd name="T3" fmla="*/ 3 h 64"/>
                  <a:gd name="T4" fmla="*/ 0 w 136"/>
                  <a:gd name="T5" fmla="*/ 1 h 64"/>
                  <a:gd name="T6" fmla="*/ 1 w 136"/>
                  <a:gd name="T7" fmla="*/ 0 h 64"/>
                  <a:gd name="T8" fmla="*/ 2 w 136"/>
                  <a:gd name="T9" fmla="*/ 0 h 64"/>
                  <a:gd name="T10" fmla="*/ 9 w 136"/>
                  <a:gd name="T11" fmla="*/ 4 h 64"/>
                  <a:gd name="T12" fmla="*/ 0 60000 65536"/>
                  <a:gd name="T13" fmla="*/ 0 60000 65536"/>
                  <a:gd name="T14" fmla="*/ 0 60000 65536"/>
                  <a:gd name="T15" fmla="*/ 0 60000 65536"/>
                  <a:gd name="T16" fmla="*/ 0 60000 65536"/>
                  <a:gd name="T17" fmla="*/ 0 60000 65536"/>
                  <a:gd name="T18" fmla="*/ 0 w 136"/>
                  <a:gd name="T19" fmla="*/ 0 h 64"/>
                  <a:gd name="T20" fmla="*/ 136 w 136"/>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136" h="64">
                    <a:moveTo>
                      <a:pt x="136" y="64"/>
                    </a:moveTo>
                    <a:lnTo>
                      <a:pt x="23" y="44"/>
                    </a:lnTo>
                    <a:lnTo>
                      <a:pt x="0" y="21"/>
                    </a:lnTo>
                    <a:lnTo>
                      <a:pt x="9" y="3"/>
                    </a:lnTo>
                    <a:lnTo>
                      <a:pt x="35" y="0"/>
                    </a:lnTo>
                    <a:lnTo>
                      <a:pt x="136"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7" name="Freeform 346">
                <a:extLst>
                  <a:ext uri="{FF2B5EF4-FFF2-40B4-BE49-F238E27FC236}">
                    <a16:creationId xmlns:a16="http://schemas.microsoft.com/office/drawing/2014/main" id="{A46C8D1F-1A80-F449-89C1-68A8D3C59B6E}"/>
                  </a:ext>
                </a:extLst>
              </p:cNvPr>
              <p:cNvSpPr>
                <a:spLocks/>
              </p:cNvSpPr>
              <p:nvPr/>
            </p:nvSpPr>
            <p:spPr bwMode="auto">
              <a:xfrm>
                <a:off x="406" y="1591"/>
                <a:ext cx="15" cy="26"/>
              </a:xfrm>
              <a:custGeom>
                <a:avLst/>
                <a:gdLst>
                  <a:gd name="T0" fmla="*/ 4 w 59"/>
                  <a:gd name="T1" fmla="*/ 7 h 104"/>
                  <a:gd name="T2" fmla="*/ 0 w 59"/>
                  <a:gd name="T3" fmla="*/ 3 h 104"/>
                  <a:gd name="T4" fmla="*/ 1 w 59"/>
                  <a:gd name="T5" fmla="*/ 1 h 104"/>
                  <a:gd name="T6" fmla="*/ 2 w 59"/>
                  <a:gd name="T7" fmla="*/ 0 h 104"/>
                  <a:gd name="T8" fmla="*/ 3 w 59"/>
                  <a:gd name="T9" fmla="*/ 1 h 104"/>
                  <a:gd name="T10" fmla="*/ 4 w 59"/>
                  <a:gd name="T11" fmla="*/ 7 h 104"/>
                  <a:gd name="T12" fmla="*/ 0 60000 65536"/>
                  <a:gd name="T13" fmla="*/ 0 60000 65536"/>
                  <a:gd name="T14" fmla="*/ 0 60000 65536"/>
                  <a:gd name="T15" fmla="*/ 0 60000 65536"/>
                  <a:gd name="T16" fmla="*/ 0 60000 65536"/>
                  <a:gd name="T17" fmla="*/ 0 60000 65536"/>
                  <a:gd name="T18" fmla="*/ 0 w 59"/>
                  <a:gd name="T19" fmla="*/ 0 h 104"/>
                  <a:gd name="T20" fmla="*/ 59 w 59"/>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59" h="104">
                    <a:moveTo>
                      <a:pt x="59" y="104"/>
                    </a:moveTo>
                    <a:lnTo>
                      <a:pt x="0" y="39"/>
                    </a:lnTo>
                    <a:lnTo>
                      <a:pt x="6" y="10"/>
                    </a:lnTo>
                    <a:lnTo>
                      <a:pt x="34" y="0"/>
                    </a:lnTo>
                    <a:lnTo>
                      <a:pt x="51" y="20"/>
                    </a:lnTo>
                    <a:lnTo>
                      <a:pt x="59"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 name="Freeform 347">
                <a:extLst>
                  <a:ext uri="{FF2B5EF4-FFF2-40B4-BE49-F238E27FC236}">
                    <a16:creationId xmlns:a16="http://schemas.microsoft.com/office/drawing/2014/main" id="{A02E1C3C-586E-2946-9967-BFB90BA0A0CA}"/>
                  </a:ext>
                </a:extLst>
              </p:cNvPr>
              <p:cNvSpPr>
                <a:spLocks/>
              </p:cNvSpPr>
              <p:nvPr/>
            </p:nvSpPr>
            <p:spPr bwMode="auto">
              <a:xfrm>
                <a:off x="454" y="1584"/>
                <a:ext cx="13" cy="31"/>
              </a:xfrm>
              <a:custGeom>
                <a:avLst/>
                <a:gdLst>
                  <a:gd name="T0" fmla="*/ 1 w 51"/>
                  <a:gd name="T1" fmla="*/ 8 h 125"/>
                  <a:gd name="T2" fmla="*/ 0 w 51"/>
                  <a:gd name="T3" fmla="*/ 2 h 125"/>
                  <a:gd name="T4" fmla="*/ 2 w 51"/>
                  <a:gd name="T5" fmla="*/ 0 h 125"/>
                  <a:gd name="T6" fmla="*/ 3 w 51"/>
                  <a:gd name="T7" fmla="*/ 1 h 125"/>
                  <a:gd name="T8" fmla="*/ 3 w 51"/>
                  <a:gd name="T9" fmla="*/ 2 h 125"/>
                  <a:gd name="T10" fmla="*/ 1 w 51"/>
                  <a:gd name="T11" fmla="*/ 8 h 125"/>
                  <a:gd name="T12" fmla="*/ 0 60000 65536"/>
                  <a:gd name="T13" fmla="*/ 0 60000 65536"/>
                  <a:gd name="T14" fmla="*/ 0 60000 65536"/>
                  <a:gd name="T15" fmla="*/ 0 60000 65536"/>
                  <a:gd name="T16" fmla="*/ 0 60000 65536"/>
                  <a:gd name="T17" fmla="*/ 0 60000 65536"/>
                  <a:gd name="T18" fmla="*/ 0 w 51"/>
                  <a:gd name="T19" fmla="*/ 0 h 125"/>
                  <a:gd name="T20" fmla="*/ 51 w 51"/>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51" h="125">
                    <a:moveTo>
                      <a:pt x="7" y="125"/>
                    </a:moveTo>
                    <a:lnTo>
                      <a:pt x="0" y="32"/>
                    </a:lnTo>
                    <a:lnTo>
                      <a:pt x="27" y="0"/>
                    </a:lnTo>
                    <a:lnTo>
                      <a:pt x="51" y="13"/>
                    </a:lnTo>
                    <a:lnTo>
                      <a:pt x="47" y="38"/>
                    </a:lnTo>
                    <a:lnTo>
                      <a:pt x="7"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 name="Freeform 348">
                <a:extLst>
                  <a:ext uri="{FF2B5EF4-FFF2-40B4-BE49-F238E27FC236}">
                    <a16:creationId xmlns:a16="http://schemas.microsoft.com/office/drawing/2014/main" id="{2955D956-62D3-D34C-91E3-0E8D42EB3249}"/>
                  </a:ext>
                </a:extLst>
              </p:cNvPr>
              <p:cNvSpPr>
                <a:spLocks/>
              </p:cNvSpPr>
              <p:nvPr/>
            </p:nvSpPr>
            <p:spPr bwMode="auto">
              <a:xfrm>
                <a:off x="480" y="1608"/>
                <a:ext cx="30" cy="19"/>
              </a:xfrm>
              <a:custGeom>
                <a:avLst/>
                <a:gdLst>
                  <a:gd name="T0" fmla="*/ 0 w 122"/>
                  <a:gd name="T1" fmla="*/ 5 h 78"/>
                  <a:gd name="T2" fmla="*/ 5 w 122"/>
                  <a:gd name="T3" fmla="*/ 0 h 78"/>
                  <a:gd name="T4" fmla="*/ 7 w 122"/>
                  <a:gd name="T5" fmla="*/ 1 h 78"/>
                  <a:gd name="T6" fmla="*/ 7 w 122"/>
                  <a:gd name="T7" fmla="*/ 2 h 78"/>
                  <a:gd name="T8" fmla="*/ 6 w 122"/>
                  <a:gd name="T9" fmla="*/ 3 h 78"/>
                  <a:gd name="T10" fmla="*/ 0 w 122"/>
                  <a:gd name="T11" fmla="*/ 5 h 78"/>
                  <a:gd name="T12" fmla="*/ 0 60000 65536"/>
                  <a:gd name="T13" fmla="*/ 0 60000 65536"/>
                  <a:gd name="T14" fmla="*/ 0 60000 65536"/>
                  <a:gd name="T15" fmla="*/ 0 60000 65536"/>
                  <a:gd name="T16" fmla="*/ 0 60000 65536"/>
                  <a:gd name="T17" fmla="*/ 0 60000 65536"/>
                  <a:gd name="T18" fmla="*/ 0 w 122"/>
                  <a:gd name="T19" fmla="*/ 0 h 78"/>
                  <a:gd name="T20" fmla="*/ 122 w 122"/>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122" h="78">
                    <a:moveTo>
                      <a:pt x="0" y="78"/>
                    </a:moveTo>
                    <a:lnTo>
                      <a:pt x="91" y="0"/>
                    </a:lnTo>
                    <a:lnTo>
                      <a:pt x="122" y="15"/>
                    </a:lnTo>
                    <a:lnTo>
                      <a:pt x="119" y="41"/>
                    </a:lnTo>
                    <a:lnTo>
                      <a:pt x="103" y="53"/>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98" name="Group 349">
              <a:extLst>
                <a:ext uri="{FF2B5EF4-FFF2-40B4-BE49-F238E27FC236}">
                  <a16:creationId xmlns:a16="http://schemas.microsoft.com/office/drawing/2014/main" id="{BB6935B6-64F3-A44C-BC1D-4989D4CB8B93}"/>
                </a:ext>
              </a:extLst>
            </p:cNvPr>
            <p:cNvGrpSpPr>
              <a:grpSpLocks/>
            </p:cNvGrpSpPr>
            <p:nvPr/>
          </p:nvGrpSpPr>
          <p:grpSpPr bwMode="auto">
            <a:xfrm>
              <a:off x="336" y="1776"/>
              <a:ext cx="253" cy="723"/>
              <a:chOff x="336" y="1629"/>
              <a:chExt cx="253" cy="723"/>
            </a:xfrm>
          </p:grpSpPr>
          <p:sp>
            <p:nvSpPr>
              <p:cNvPr id="699" name="Freeform 350">
                <a:extLst>
                  <a:ext uri="{FF2B5EF4-FFF2-40B4-BE49-F238E27FC236}">
                    <a16:creationId xmlns:a16="http://schemas.microsoft.com/office/drawing/2014/main" id="{3FDA16E0-011C-5447-A0B7-C1BC3C056B75}"/>
                  </a:ext>
                </a:extLst>
              </p:cNvPr>
              <p:cNvSpPr>
                <a:spLocks/>
              </p:cNvSpPr>
              <p:nvPr/>
            </p:nvSpPr>
            <p:spPr bwMode="auto">
              <a:xfrm>
                <a:off x="382" y="1749"/>
                <a:ext cx="127" cy="125"/>
              </a:xfrm>
              <a:custGeom>
                <a:avLst/>
                <a:gdLst>
                  <a:gd name="T0" fmla="*/ 21 w 507"/>
                  <a:gd name="T1" fmla="*/ 9 h 503"/>
                  <a:gd name="T2" fmla="*/ 17 w 507"/>
                  <a:gd name="T3" fmla="*/ 3 h 503"/>
                  <a:gd name="T4" fmla="*/ 13 w 507"/>
                  <a:gd name="T5" fmla="*/ 0 h 503"/>
                  <a:gd name="T6" fmla="*/ 8 w 507"/>
                  <a:gd name="T7" fmla="*/ 0 h 503"/>
                  <a:gd name="T8" fmla="*/ 3 w 507"/>
                  <a:gd name="T9" fmla="*/ 2 h 503"/>
                  <a:gd name="T10" fmla="*/ 1 w 507"/>
                  <a:gd name="T11" fmla="*/ 5 h 503"/>
                  <a:gd name="T12" fmla="*/ 0 w 507"/>
                  <a:gd name="T13" fmla="*/ 10 h 503"/>
                  <a:gd name="T14" fmla="*/ 1 w 507"/>
                  <a:gd name="T15" fmla="*/ 16 h 503"/>
                  <a:gd name="T16" fmla="*/ 4 w 507"/>
                  <a:gd name="T17" fmla="*/ 23 h 503"/>
                  <a:gd name="T18" fmla="*/ 10 w 507"/>
                  <a:gd name="T19" fmla="*/ 28 h 503"/>
                  <a:gd name="T20" fmla="*/ 14 w 507"/>
                  <a:gd name="T21" fmla="*/ 30 h 503"/>
                  <a:gd name="T22" fmla="*/ 18 w 507"/>
                  <a:gd name="T23" fmla="*/ 31 h 503"/>
                  <a:gd name="T24" fmla="*/ 22 w 507"/>
                  <a:gd name="T25" fmla="*/ 30 h 503"/>
                  <a:gd name="T26" fmla="*/ 24 w 507"/>
                  <a:gd name="T27" fmla="*/ 28 h 503"/>
                  <a:gd name="T28" fmla="*/ 25 w 507"/>
                  <a:gd name="T29" fmla="*/ 23 h 503"/>
                  <a:gd name="T30" fmla="*/ 24 w 507"/>
                  <a:gd name="T31" fmla="*/ 18 h 503"/>
                  <a:gd name="T32" fmla="*/ 23 w 507"/>
                  <a:gd name="T33" fmla="*/ 13 h 503"/>
                  <a:gd name="T34" fmla="*/ 31 w 507"/>
                  <a:gd name="T35" fmla="*/ 9 h 503"/>
                  <a:gd name="T36" fmla="*/ 32 w 507"/>
                  <a:gd name="T37" fmla="*/ 7 h 503"/>
                  <a:gd name="T38" fmla="*/ 31 w 507"/>
                  <a:gd name="T39" fmla="*/ 6 h 503"/>
                  <a:gd name="T40" fmla="*/ 22 w 507"/>
                  <a:gd name="T41" fmla="*/ 11 h 503"/>
                  <a:gd name="T42" fmla="*/ 21 w 507"/>
                  <a:gd name="T43" fmla="*/ 9 h 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7"/>
                  <a:gd name="T67" fmla="*/ 0 h 503"/>
                  <a:gd name="T68" fmla="*/ 507 w 507"/>
                  <a:gd name="T69" fmla="*/ 503 h 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7" h="503">
                    <a:moveTo>
                      <a:pt x="331" y="145"/>
                    </a:moveTo>
                    <a:lnTo>
                      <a:pt x="269" y="51"/>
                    </a:lnTo>
                    <a:lnTo>
                      <a:pt x="206" y="0"/>
                    </a:lnTo>
                    <a:lnTo>
                      <a:pt x="131" y="0"/>
                    </a:lnTo>
                    <a:lnTo>
                      <a:pt x="49" y="32"/>
                    </a:lnTo>
                    <a:lnTo>
                      <a:pt x="12" y="88"/>
                    </a:lnTo>
                    <a:lnTo>
                      <a:pt x="0" y="164"/>
                    </a:lnTo>
                    <a:lnTo>
                      <a:pt x="12" y="265"/>
                    </a:lnTo>
                    <a:lnTo>
                      <a:pt x="62" y="378"/>
                    </a:lnTo>
                    <a:lnTo>
                      <a:pt x="150" y="453"/>
                    </a:lnTo>
                    <a:lnTo>
                      <a:pt x="218" y="491"/>
                    </a:lnTo>
                    <a:lnTo>
                      <a:pt x="288" y="503"/>
                    </a:lnTo>
                    <a:lnTo>
                      <a:pt x="343" y="484"/>
                    </a:lnTo>
                    <a:lnTo>
                      <a:pt x="375" y="453"/>
                    </a:lnTo>
                    <a:lnTo>
                      <a:pt x="394" y="378"/>
                    </a:lnTo>
                    <a:lnTo>
                      <a:pt x="388" y="289"/>
                    </a:lnTo>
                    <a:lnTo>
                      <a:pt x="368" y="215"/>
                    </a:lnTo>
                    <a:lnTo>
                      <a:pt x="494" y="145"/>
                    </a:lnTo>
                    <a:lnTo>
                      <a:pt x="507" y="114"/>
                    </a:lnTo>
                    <a:lnTo>
                      <a:pt x="494" y="101"/>
                    </a:lnTo>
                    <a:lnTo>
                      <a:pt x="356" y="183"/>
                    </a:lnTo>
                    <a:lnTo>
                      <a:pt x="331"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0" name="Freeform 351">
                <a:extLst>
                  <a:ext uri="{FF2B5EF4-FFF2-40B4-BE49-F238E27FC236}">
                    <a16:creationId xmlns:a16="http://schemas.microsoft.com/office/drawing/2014/main" id="{642A8727-2EDE-E148-947E-EB872AABF4E6}"/>
                  </a:ext>
                </a:extLst>
              </p:cNvPr>
              <p:cNvSpPr>
                <a:spLocks/>
              </p:cNvSpPr>
              <p:nvPr/>
            </p:nvSpPr>
            <p:spPr bwMode="auto">
              <a:xfrm>
                <a:off x="473" y="1629"/>
                <a:ext cx="113" cy="281"/>
              </a:xfrm>
              <a:custGeom>
                <a:avLst/>
                <a:gdLst>
                  <a:gd name="T0" fmla="*/ 8 w 452"/>
                  <a:gd name="T1" fmla="*/ 59 h 1124"/>
                  <a:gd name="T2" fmla="*/ 3 w 452"/>
                  <a:gd name="T3" fmla="*/ 63 h 1124"/>
                  <a:gd name="T4" fmla="*/ 1 w 452"/>
                  <a:gd name="T5" fmla="*/ 65 h 1124"/>
                  <a:gd name="T6" fmla="*/ 0 w 452"/>
                  <a:gd name="T7" fmla="*/ 67 h 1124"/>
                  <a:gd name="T8" fmla="*/ 2 w 452"/>
                  <a:gd name="T9" fmla="*/ 70 h 1124"/>
                  <a:gd name="T10" fmla="*/ 3 w 452"/>
                  <a:gd name="T11" fmla="*/ 70 h 1124"/>
                  <a:gd name="T12" fmla="*/ 8 w 452"/>
                  <a:gd name="T13" fmla="*/ 69 h 1124"/>
                  <a:gd name="T14" fmla="*/ 15 w 452"/>
                  <a:gd name="T15" fmla="*/ 63 h 1124"/>
                  <a:gd name="T16" fmla="*/ 21 w 452"/>
                  <a:gd name="T17" fmla="*/ 57 h 1124"/>
                  <a:gd name="T18" fmla="*/ 28 w 452"/>
                  <a:gd name="T19" fmla="*/ 49 h 1124"/>
                  <a:gd name="T20" fmla="*/ 28 w 452"/>
                  <a:gd name="T21" fmla="*/ 46 h 1124"/>
                  <a:gd name="T22" fmla="*/ 28 w 452"/>
                  <a:gd name="T23" fmla="*/ 37 h 1124"/>
                  <a:gd name="T24" fmla="*/ 26 w 452"/>
                  <a:gd name="T25" fmla="*/ 24 h 1124"/>
                  <a:gd name="T26" fmla="*/ 28 w 452"/>
                  <a:gd name="T27" fmla="*/ 16 h 1124"/>
                  <a:gd name="T28" fmla="*/ 28 w 452"/>
                  <a:gd name="T29" fmla="*/ 13 h 1124"/>
                  <a:gd name="T30" fmla="*/ 27 w 452"/>
                  <a:gd name="T31" fmla="*/ 12 h 1124"/>
                  <a:gd name="T32" fmla="*/ 24 w 452"/>
                  <a:gd name="T33" fmla="*/ 10 h 1124"/>
                  <a:gd name="T34" fmla="*/ 23 w 452"/>
                  <a:gd name="T35" fmla="*/ 9 h 1124"/>
                  <a:gd name="T36" fmla="*/ 24 w 452"/>
                  <a:gd name="T37" fmla="*/ 2 h 1124"/>
                  <a:gd name="T38" fmla="*/ 23 w 452"/>
                  <a:gd name="T39" fmla="*/ 0 h 1124"/>
                  <a:gd name="T40" fmla="*/ 21 w 452"/>
                  <a:gd name="T41" fmla="*/ 1 h 1124"/>
                  <a:gd name="T42" fmla="*/ 21 w 452"/>
                  <a:gd name="T43" fmla="*/ 10 h 1124"/>
                  <a:gd name="T44" fmla="*/ 20 w 452"/>
                  <a:gd name="T45" fmla="*/ 12 h 1124"/>
                  <a:gd name="T46" fmla="*/ 19 w 452"/>
                  <a:gd name="T47" fmla="*/ 13 h 1124"/>
                  <a:gd name="T48" fmla="*/ 16 w 452"/>
                  <a:gd name="T49" fmla="*/ 12 h 1124"/>
                  <a:gd name="T50" fmla="*/ 14 w 452"/>
                  <a:gd name="T51" fmla="*/ 12 h 1124"/>
                  <a:gd name="T52" fmla="*/ 14 w 452"/>
                  <a:gd name="T53" fmla="*/ 14 h 1124"/>
                  <a:gd name="T54" fmla="*/ 15 w 452"/>
                  <a:gd name="T55" fmla="*/ 15 h 1124"/>
                  <a:gd name="T56" fmla="*/ 18 w 452"/>
                  <a:gd name="T57" fmla="*/ 15 h 1124"/>
                  <a:gd name="T58" fmla="*/ 20 w 452"/>
                  <a:gd name="T59" fmla="*/ 17 h 1124"/>
                  <a:gd name="T60" fmla="*/ 22 w 452"/>
                  <a:gd name="T61" fmla="*/ 19 h 1124"/>
                  <a:gd name="T62" fmla="*/ 23 w 452"/>
                  <a:gd name="T63" fmla="*/ 24 h 1124"/>
                  <a:gd name="T64" fmla="*/ 24 w 452"/>
                  <a:gd name="T65" fmla="*/ 32 h 1124"/>
                  <a:gd name="T66" fmla="*/ 24 w 452"/>
                  <a:gd name="T67" fmla="*/ 40 h 1124"/>
                  <a:gd name="T68" fmla="*/ 24 w 452"/>
                  <a:gd name="T69" fmla="*/ 46 h 1124"/>
                  <a:gd name="T70" fmla="*/ 22 w 452"/>
                  <a:gd name="T71" fmla="*/ 49 h 1124"/>
                  <a:gd name="T72" fmla="*/ 17 w 452"/>
                  <a:gd name="T73" fmla="*/ 53 h 1124"/>
                  <a:gd name="T74" fmla="*/ 11 w 452"/>
                  <a:gd name="T75" fmla="*/ 57 h 1124"/>
                  <a:gd name="T76" fmla="*/ 8 w 452"/>
                  <a:gd name="T77" fmla="*/ 59 h 11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52"/>
                  <a:gd name="T118" fmla="*/ 0 h 1124"/>
                  <a:gd name="T119" fmla="*/ 452 w 452"/>
                  <a:gd name="T120" fmla="*/ 1124 h 11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52" h="1124">
                    <a:moveTo>
                      <a:pt x="126" y="949"/>
                    </a:moveTo>
                    <a:lnTo>
                      <a:pt x="44" y="1011"/>
                    </a:lnTo>
                    <a:lnTo>
                      <a:pt x="19" y="1031"/>
                    </a:lnTo>
                    <a:lnTo>
                      <a:pt x="0" y="1074"/>
                    </a:lnTo>
                    <a:lnTo>
                      <a:pt x="25" y="1118"/>
                    </a:lnTo>
                    <a:lnTo>
                      <a:pt x="50" y="1124"/>
                    </a:lnTo>
                    <a:lnTo>
                      <a:pt x="126" y="1099"/>
                    </a:lnTo>
                    <a:lnTo>
                      <a:pt x="239" y="1011"/>
                    </a:lnTo>
                    <a:lnTo>
                      <a:pt x="339" y="905"/>
                    </a:lnTo>
                    <a:lnTo>
                      <a:pt x="446" y="785"/>
                    </a:lnTo>
                    <a:lnTo>
                      <a:pt x="452" y="735"/>
                    </a:lnTo>
                    <a:lnTo>
                      <a:pt x="452" y="598"/>
                    </a:lnTo>
                    <a:lnTo>
                      <a:pt x="421" y="384"/>
                    </a:lnTo>
                    <a:lnTo>
                      <a:pt x="440" y="259"/>
                    </a:lnTo>
                    <a:lnTo>
                      <a:pt x="452" y="208"/>
                    </a:lnTo>
                    <a:lnTo>
                      <a:pt x="434" y="183"/>
                    </a:lnTo>
                    <a:lnTo>
                      <a:pt x="389" y="158"/>
                    </a:lnTo>
                    <a:lnTo>
                      <a:pt x="358" y="139"/>
                    </a:lnTo>
                    <a:lnTo>
                      <a:pt x="377" y="26"/>
                    </a:lnTo>
                    <a:lnTo>
                      <a:pt x="364" y="0"/>
                    </a:lnTo>
                    <a:lnTo>
                      <a:pt x="339" y="8"/>
                    </a:lnTo>
                    <a:lnTo>
                      <a:pt x="327" y="152"/>
                    </a:lnTo>
                    <a:lnTo>
                      <a:pt x="315" y="189"/>
                    </a:lnTo>
                    <a:lnTo>
                      <a:pt x="308" y="214"/>
                    </a:lnTo>
                    <a:lnTo>
                      <a:pt x="257" y="195"/>
                    </a:lnTo>
                    <a:lnTo>
                      <a:pt x="220" y="195"/>
                    </a:lnTo>
                    <a:lnTo>
                      <a:pt x="220" y="220"/>
                    </a:lnTo>
                    <a:lnTo>
                      <a:pt x="245" y="240"/>
                    </a:lnTo>
                    <a:lnTo>
                      <a:pt x="290" y="240"/>
                    </a:lnTo>
                    <a:lnTo>
                      <a:pt x="321" y="265"/>
                    </a:lnTo>
                    <a:lnTo>
                      <a:pt x="346" y="308"/>
                    </a:lnTo>
                    <a:lnTo>
                      <a:pt x="370" y="378"/>
                    </a:lnTo>
                    <a:lnTo>
                      <a:pt x="389" y="516"/>
                    </a:lnTo>
                    <a:lnTo>
                      <a:pt x="389" y="641"/>
                    </a:lnTo>
                    <a:lnTo>
                      <a:pt x="377" y="742"/>
                    </a:lnTo>
                    <a:lnTo>
                      <a:pt x="352" y="785"/>
                    </a:lnTo>
                    <a:lnTo>
                      <a:pt x="264" y="848"/>
                    </a:lnTo>
                    <a:lnTo>
                      <a:pt x="169" y="905"/>
                    </a:lnTo>
                    <a:lnTo>
                      <a:pt x="126" y="9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1" name="Freeform 352">
                <a:extLst>
                  <a:ext uri="{FF2B5EF4-FFF2-40B4-BE49-F238E27FC236}">
                    <a16:creationId xmlns:a16="http://schemas.microsoft.com/office/drawing/2014/main" id="{60A29B2F-8947-A04E-A161-E5B00DF24177}"/>
                  </a:ext>
                </a:extLst>
              </p:cNvPr>
              <p:cNvSpPr>
                <a:spLocks/>
              </p:cNvSpPr>
              <p:nvPr/>
            </p:nvSpPr>
            <p:spPr bwMode="auto">
              <a:xfrm>
                <a:off x="336" y="1889"/>
                <a:ext cx="102" cy="169"/>
              </a:xfrm>
              <a:custGeom>
                <a:avLst/>
                <a:gdLst>
                  <a:gd name="T0" fmla="*/ 25 w 409"/>
                  <a:gd name="T1" fmla="*/ 1 h 678"/>
                  <a:gd name="T2" fmla="*/ 23 w 409"/>
                  <a:gd name="T3" fmla="*/ 0 h 678"/>
                  <a:gd name="T4" fmla="*/ 17 w 409"/>
                  <a:gd name="T5" fmla="*/ 0 h 678"/>
                  <a:gd name="T6" fmla="*/ 12 w 409"/>
                  <a:gd name="T7" fmla="*/ 4 h 678"/>
                  <a:gd name="T8" fmla="*/ 4 w 409"/>
                  <a:gd name="T9" fmla="*/ 12 h 678"/>
                  <a:gd name="T10" fmla="*/ 0 w 409"/>
                  <a:gd name="T11" fmla="*/ 19 h 678"/>
                  <a:gd name="T12" fmla="*/ 0 w 409"/>
                  <a:gd name="T13" fmla="*/ 21 h 678"/>
                  <a:gd name="T14" fmla="*/ 2 w 409"/>
                  <a:gd name="T15" fmla="*/ 26 h 678"/>
                  <a:gd name="T16" fmla="*/ 6 w 409"/>
                  <a:gd name="T17" fmla="*/ 28 h 678"/>
                  <a:gd name="T18" fmla="*/ 12 w 409"/>
                  <a:gd name="T19" fmla="*/ 30 h 678"/>
                  <a:gd name="T20" fmla="*/ 16 w 409"/>
                  <a:gd name="T21" fmla="*/ 31 h 678"/>
                  <a:gd name="T22" fmla="*/ 18 w 409"/>
                  <a:gd name="T23" fmla="*/ 33 h 678"/>
                  <a:gd name="T24" fmla="*/ 17 w 409"/>
                  <a:gd name="T25" fmla="*/ 36 h 678"/>
                  <a:gd name="T26" fmla="*/ 14 w 409"/>
                  <a:gd name="T27" fmla="*/ 39 h 678"/>
                  <a:gd name="T28" fmla="*/ 10 w 409"/>
                  <a:gd name="T29" fmla="*/ 39 h 678"/>
                  <a:gd name="T30" fmla="*/ 7 w 409"/>
                  <a:gd name="T31" fmla="*/ 38 h 678"/>
                  <a:gd name="T32" fmla="*/ 5 w 409"/>
                  <a:gd name="T33" fmla="*/ 39 h 678"/>
                  <a:gd name="T34" fmla="*/ 6 w 409"/>
                  <a:gd name="T35" fmla="*/ 41 h 678"/>
                  <a:gd name="T36" fmla="*/ 9 w 409"/>
                  <a:gd name="T37" fmla="*/ 42 h 678"/>
                  <a:gd name="T38" fmla="*/ 14 w 409"/>
                  <a:gd name="T39" fmla="*/ 42 h 678"/>
                  <a:gd name="T40" fmla="*/ 18 w 409"/>
                  <a:gd name="T41" fmla="*/ 41 h 678"/>
                  <a:gd name="T42" fmla="*/ 20 w 409"/>
                  <a:gd name="T43" fmla="*/ 39 h 678"/>
                  <a:gd name="T44" fmla="*/ 22 w 409"/>
                  <a:gd name="T45" fmla="*/ 37 h 678"/>
                  <a:gd name="T46" fmla="*/ 23 w 409"/>
                  <a:gd name="T47" fmla="*/ 34 h 678"/>
                  <a:gd name="T48" fmla="*/ 21 w 409"/>
                  <a:gd name="T49" fmla="*/ 31 h 678"/>
                  <a:gd name="T50" fmla="*/ 16 w 409"/>
                  <a:gd name="T51" fmla="*/ 29 h 678"/>
                  <a:gd name="T52" fmla="*/ 10 w 409"/>
                  <a:gd name="T53" fmla="*/ 27 h 678"/>
                  <a:gd name="T54" fmla="*/ 6 w 409"/>
                  <a:gd name="T55" fmla="*/ 25 h 678"/>
                  <a:gd name="T56" fmla="*/ 5 w 409"/>
                  <a:gd name="T57" fmla="*/ 22 h 678"/>
                  <a:gd name="T58" fmla="*/ 5 w 409"/>
                  <a:gd name="T59" fmla="*/ 18 h 678"/>
                  <a:gd name="T60" fmla="*/ 9 w 409"/>
                  <a:gd name="T61" fmla="*/ 12 h 678"/>
                  <a:gd name="T62" fmla="*/ 13 w 409"/>
                  <a:gd name="T63" fmla="*/ 9 h 678"/>
                  <a:gd name="T64" fmla="*/ 20 w 409"/>
                  <a:gd name="T65" fmla="*/ 7 h 678"/>
                  <a:gd name="T66" fmla="*/ 25 w 409"/>
                  <a:gd name="T67" fmla="*/ 6 h 678"/>
                  <a:gd name="T68" fmla="*/ 25 w 409"/>
                  <a:gd name="T69" fmla="*/ 3 h 678"/>
                  <a:gd name="T70" fmla="*/ 25 w 409"/>
                  <a:gd name="T71" fmla="*/ 1 h 6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9"/>
                  <a:gd name="T109" fmla="*/ 0 h 678"/>
                  <a:gd name="T110" fmla="*/ 409 w 409"/>
                  <a:gd name="T111" fmla="*/ 678 h 67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9" h="678">
                    <a:moveTo>
                      <a:pt x="409" y="19"/>
                    </a:moveTo>
                    <a:lnTo>
                      <a:pt x="364" y="0"/>
                    </a:lnTo>
                    <a:lnTo>
                      <a:pt x="269" y="6"/>
                    </a:lnTo>
                    <a:lnTo>
                      <a:pt x="187" y="70"/>
                    </a:lnTo>
                    <a:lnTo>
                      <a:pt x="68" y="201"/>
                    </a:lnTo>
                    <a:lnTo>
                      <a:pt x="6" y="308"/>
                    </a:lnTo>
                    <a:lnTo>
                      <a:pt x="0" y="345"/>
                    </a:lnTo>
                    <a:lnTo>
                      <a:pt x="31" y="415"/>
                    </a:lnTo>
                    <a:lnTo>
                      <a:pt x="99" y="446"/>
                    </a:lnTo>
                    <a:lnTo>
                      <a:pt x="187" y="483"/>
                    </a:lnTo>
                    <a:lnTo>
                      <a:pt x="257" y="502"/>
                    </a:lnTo>
                    <a:lnTo>
                      <a:pt x="288" y="534"/>
                    </a:lnTo>
                    <a:lnTo>
                      <a:pt x="269" y="578"/>
                    </a:lnTo>
                    <a:lnTo>
                      <a:pt x="220" y="628"/>
                    </a:lnTo>
                    <a:lnTo>
                      <a:pt x="156" y="635"/>
                    </a:lnTo>
                    <a:lnTo>
                      <a:pt x="113" y="615"/>
                    </a:lnTo>
                    <a:lnTo>
                      <a:pt x="87" y="635"/>
                    </a:lnTo>
                    <a:lnTo>
                      <a:pt x="93" y="659"/>
                    </a:lnTo>
                    <a:lnTo>
                      <a:pt x="144" y="678"/>
                    </a:lnTo>
                    <a:lnTo>
                      <a:pt x="220" y="678"/>
                    </a:lnTo>
                    <a:lnTo>
                      <a:pt x="288" y="659"/>
                    </a:lnTo>
                    <a:lnTo>
                      <a:pt x="327" y="635"/>
                    </a:lnTo>
                    <a:lnTo>
                      <a:pt x="351" y="590"/>
                    </a:lnTo>
                    <a:lnTo>
                      <a:pt x="364" y="540"/>
                    </a:lnTo>
                    <a:lnTo>
                      <a:pt x="333" y="496"/>
                    </a:lnTo>
                    <a:lnTo>
                      <a:pt x="257" y="465"/>
                    </a:lnTo>
                    <a:lnTo>
                      <a:pt x="169" y="440"/>
                    </a:lnTo>
                    <a:lnTo>
                      <a:pt x="93" y="396"/>
                    </a:lnTo>
                    <a:lnTo>
                      <a:pt x="75" y="358"/>
                    </a:lnTo>
                    <a:lnTo>
                      <a:pt x="87" y="289"/>
                    </a:lnTo>
                    <a:lnTo>
                      <a:pt x="144" y="201"/>
                    </a:lnTo>
                    <a:lnTo>
                      <a:pt x="214" y="150"/>
                    </a:lnTo>
                    <a:lnTo>
                      <a:pt x="320" y="113"/>
                    </a:lnTo>
                    <a:lnTo>
                      <a:pt x="409" y="94"/>
                    </a:lnTo>
                    <a:lnTo>
                      <a:pt x="409" y="44"/>
                    </a:lnTo>
                    <a:lnTo>
                      <a:pt x="40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2" name="Freeform 353">
                <a:extLst>
                  <a:ext uri="{FF2B5EF4-FFF2-40B4-BE49-F238E27FC236}">
                    <a16:creationId xmlns:a16="http://schemas.microsoft.com/office/drawing/2014/main" id="{8A483C56-7CBB-D342-AD47-881D0C721F64}"/>
                  </a:ext>
                </a:extLst>
              </p:cNvPr>
              <p:cNvSpPr>
                <a:spLocks/>
              </p:cNvSpPr>
              <p:nvPr/>
            </p:nvSpPr>
            <p:spPr bwMode="auto">
              <a:xfrm>
                <a:off x="419" y="1881"/>
                <a:ext cx="96" cy="208"/>
              </a:xfrm>
              <a:custGeom>
                <a:avLst/>
                <a:gdLst>
                  <a:gd name="T0" fmla="*/ 21 w 382"/>
                  <a:gd name="T1" fmla="*/ 16 h 835"/>
                  <a:gd name="T2" fmla="*/ 19 w 382"/>
                  <a:gd name="T3" fmla="*/ 7 h 835"/>
                  <a:gd name="T4" fmla="*/ 16 w 382"/>
                  <a:gd name="T5" fmla="*/ 2 h 835"/>
                  <a:gd name="T6" fmla="*/ 10 w 382"/>
                  <a:gd name="T7" fmla="*/ 0 h 835"/>
                  <a:gd name="T8" fmla="*/ 4 w 382"/>
                  <a:gd name="T9" fmla="*/ 1 h 835"/>
                  <a:gd name="T10" fmla="*/ 1 w 382"/>
                  <a:gd name="T11" fmla="*/ 6 h 835"/>
                  <a:gd name="T12" fmla="*/ 2 w 382"/>
                  <a:gd name="T13" fmla="*/ 12 h 835"/>
                  <a:gd name="T14" fmla="*/ 3 w 382"/>
                  <a:gd name="T15" fmla="*/ 22 h 835"/>
                  <a:gd name="T16" fmla="*/ 3 w 382"/>
                  <a:gd name="T17" fmla="*/ 31 h 835"/>
                  <a:gd name="T18" fmla="*/ 1 w 382"/>
                  <a:gd name="T19" fmla="*/ 39 h 835"/>
                  <a:gd name="T20" fmla="*/ 0 w 382"/>
                  <a:gd name="T21" fmla="*/ 43 h 835"/>
                  <a:gd name="T22" fmla="*/ 1 w 382"/>
                  <a:gd name="T23" fmla="*/ 47 h 835"/>
                  <a:gd name="T24" fmla="*/ 4 w 382"/>
                  <a:gd name="T25" fmla="*/ 49 h 835"/>
                  <a:gd name="T26" fmla="*/ 7 w 382"/>
                  <a:gd name="T27" fmla="*/ 51 h 835"/>
                  <a:gd name="T28" fmla="*/ 11 w 382"/>
                  <a:gd name="T29" fmla="*/ 52 h 835"/>
                  <a:gd name="T30" fmla="*/ 15 w 382"/>
                  <a:gd name="T31" fmla="*/ 52 h 835"/>
                  <a:gd name="T32" fmla="*/ 20 w 382"/>
                  <a:gd name="T33" fmla="*/ 48 h 835"/>
                  <a:gd name="T34" fmla="*/ 24 w 382"/>
                  <a:gd name="T35" fmla="*/ 40 h 835"/>
                  <a:gd name="T36" fmla="*/ 24 w 382"/>
                  <a:gd name="T37" fmla="*/ 32 h 835"/>
                  <a:gd name="T38" fmla="*/ 21 w 382"/>
                  <a:gd name="T39" fmla="*/ 24 h 835"/>
                  <a:gd name="T40" fmla="*/ 21 w 382"/>
                  <a:gd name="T41" fmla="*/ 16 h 8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2"/>
                  <a:gd name="T64" fmla="*/ 0 h 835"/>
                  <a:gd name="T65" fmla="*/ 382 w 382"/>
                  <a:gd name="T66" fmla="*/ 835 h 8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2" h="835">
                    <a:moveTo>
                      <a:pt x="333" y="263"/>
                    </a:moveTo>
                    <a:lnTo>
                      <a:pt x="294" y="107"/>
                    </a:lnTo>
                    <a:lnTo>
                      <a:pt x="251" y="31"/>
                    </a:lnTo>
                    <a:lnTo>
                      <a:pt x="156" y="0"/>
                    </a:lnTo>
                    <a:lnTo>
                      <a:pt x="62" y="12"/>
                    </a:lnTo>
                    <a:lnTo>
                      <a:pt x="18" y="94"/>
                    </a:lnTo>
                    <a:lnTo>
                      <a:pt x="25" y="195"/>
                    </a:lnTo>
                    <a:lnTo>
                      <a:pt x="49" y="358"/>
                    </a:lnTo>
                    <a:lnTo>
                      <a:pt x="49" y="502"/>
                    </a:lnTo>
                    <a:lnTo>
                      <a:pt x="18" y="627"/>
                    </a:lnTo>
                    <a:lnTo>
                      <a:pt x="0" y="697"/>
                    </a:lnTo>
                    <a:lnTo>
                      <a:pt x="12" y="759"/>
                    </a:lnTo>
                    <a:lnTo>
                      <a:pt x="56" y="791"/>
                    </a:lnTo>
                    <a:lnTo>
                      <a:pt x="113" y="822"/>
                    </a:lnTo>
                    <a:lnTo>
                      <a:pt x="169" y="835"/>
                    </a:lnTo>
                    <a:lnTo>
                      <a:pt x="238" y="835"/>
                    </a:lnTo>
                    <a:lnTo>
                      <a:pt x="320" y="771"/>
                    </a:lnTo>
                    <a:lnTo>
                      <a:pt x="382" y="640"/>
                    </a:lnTo>
                    <a:lnTo>
                      <a:pt x="376" y="520"/>
                    </a:lnTo>
                    <a:lnTo>
                      <a:pt x="339" y="383"/>
                    </a:lnTo>
                    <a:lnTo>
                      <a:pt x="333" y="2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3" name="Freeform 354">
                <a:extLst>
                  <a:ext uri="{FF2B5EF4-FFF2-40B4-BE49-F238E27FC236}">
                    <a16:creationId xmlns:a16="http://schemas.microsoft.com/office/drawing/2014/main" id="{668422F2-F612-B446-8D6C-825D0926FE3F}"/>
                  </a:ext>
                </a:extLst>
              </p:cNvPr>
              <p:cNvSpPr>
                <a:spLocks/>
              </p:cNvSpPr>
              <p:nvPr/>
            </p:nvSpPr>
            <p:spPr bwMode="auto">
              <a:xfrm>
                <a:off x="391" y="2050"/>
                <a:ext cx="72" cy="302"/>
              </a:xfrm>
              <a:custGeom>
                <a:avLst/>
                <a:gdLst>
                  <a:gd name="T0" fmla="*/ 17 w 290"/>
                  <a:gd name="T1" fmla="*/ 1 h 1206"/>
                  <a:gd name="T2" fmla="*/ 12 w 290"/>
                  <a:gd name="T3" fmla="*/ 0 h 1206"/>
                  <a:gd name="T4" fmla="*/ 10 w 290"/>
                  <a:gd name="T5" fmla="*/ 1 h 1206"/>
                  <a:gd name="T6" fmla="*/ 9 w 290"/>
                  <a:gd name="T7" fmla="*/ 5 h 1206"/>
                  <a:gd name="T8" fmla="*/ 10 w 290"/>
                  <a:gd name="T9" fmla="*/ 27 h 1206"/>
                  <a:gd name="T10" fmla="*/ 10 w 290"/>
                  <a:gd name="T11" fmla="*/ 32 h 1206"/>
                  <a:gd name="T12" fmla="*/ 8 w 290"/>
                  <a:gd name="T13" fmla="*/ 41 h 1206"/>
                  <a:gd name="T14" fmla="*/ 8 w 290"/>
                  <a:gd name="T15" fmla="*/ 52 h 1206"/>
                  <a:gd name="T16" fmla="*/ 9 w 290"/>
                  <a:gd name="T17" fmla="*/ 58 h 1206"/>
                  <a:gd name="T18" fmla="*/ 8 w 290"/>
                  <a:gd name="T19" fmla="*/ 61 h 1206"/>
                  <a:gd name="T20" fmla="*/ 2 w 290"/>
                  <a:gd name="T21" fmla="*/ 66 h 1206"/>
                  <a:gd name="T22" fmla="*/ 0 w 290"/>
                  <a:gd name="T23" fmla="*/ 72 h 1206"/>
                  <a:gd name="T24" fmla="*/ 0 w 290"/>
                  <a:gd name="T25" fmla="*/ 74 h 1206"/>
                  <a:gd name="T26" fmla="*/ 5 w 290"/>
                  <a:gd name="T27" fmla="*/ 76 h 1206"/>
                  <a:gd name="T28" fmla="*/ 6 w 290"/>
                  <a:gd name="T29" fmla="*/ 75 h 1206"/>
                  <a:gd name="T30" fmla="*/ 6 w 290"/>
                  <a:gd name="T31" fmla="*/ 71 h 1206"/>
                  <a:gd name="T32" fmla="*/ 7 w 290"/>
                  <a:gd name="T33" fmla="*/ 66 h 1206"/>
                  <a:gd name="T34" fmla="*/ 9 w 290"/>
                  <a:gd name="T35" fmla="*/ 64 h 1206"/>
                  <a:gd name="T36" fmla="*/ 12 w 290"/>
                  <a:gd name="T37" fmla="*/ 62 h 1206"/>
                  <a:gd name="T38" fmla="*/ 14 w 290"/>
                  <a:gd name="T39" fmla="*/ 60 h 1206"/>
                  <a:gd name="T40" fmla="*/ 14 w 290"/>
                  <a:gd name="T41" fmla="*/ 59 h 1206"/>
                  <a:gd name="T42" fmla="*/ 13 w 290"/>
                  <a:gd name="T43" fmla="*/ 57 h 1206"/>
                  <a:gd name="T44" fmla="*/ 12 w 290"/>
                  <a:gd name="T45" fmla="*/ 56 h 1206"/>
                  <a:gd name="T46" fmla="*/ 11 w 290"/>
                  <a:gd name="T47" fmla="*/ 51 h 1206"/>
                  <a:gd name="T48" fmla="*/ 12 w 290"/>
                  <a:gd name="T49" fmla="*/ 41 h 1206"/>
                  <a:gd name="T50" fmla="*/ 14 w 290"/>
                  <a:gd name="T51" fmla="*/ 30 h 1206"/>
                  <a:gd name="T52" fmla="*/ 17 w 290"/>
                  <a:gd name="T53" fmla="*/ 20 h 1206"/>
                  <a:gd name="T54" fmla="*/ 18 w 290"/>
                  <a:gd name="T55" fmla="*/ 10 h 1206"/>
                  <a:gd name="T56" fmla="*/ 17 w 290"/>
                  <a:gd name="T57" fmla="*/ 1 h 120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0"/>
                  <a:gd name="T88" fmla="*/ 0 h 1206"/>
                  <a:gd name="T89" fmla="*/ 290 w 290"/>
                  <a:gd name="T90" fmla="*/ 1206 h 120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0" h="1206">
                    <a:moveTo>
                      <a:pt x="276" y="19"/>
                    </a:moveTo>
                    <a:lnTo>
                      <a:pt x="202" y="0"/>
                    </a:lnTo>
                    <a:lnTo>
                      <a:pt x="157" y="19"/>
                    </a:lnTo>
                    <a:lnTo>
                      <a:pt x="139" y="81"/>
                    </a:lnTo>
                    <a:lnTo>
                      <a:pt x="157" y="426"/>
                    </a:lnTo>
                    <a:lnTo>
                      <a:pt x="157" y="508"/>
                    </a:lnTo>
                    <a:lnTo>
                      <a:pt x="132" y="659"/>
                    </a:lnTo>
                    <a:lnTo>
                      <a:pt x="126" y="834"/>
                    </a:lnTo>
                    <a:lnTo>
                      <a:pt x="139" y="923"/>
                    </a:lnTo>
                    <a:lnTo>
                      <a:pt x="126" y="972"/>
                    </a:lnTo>
                    <a:lnTo>
                      <a:pt x="38" y="1048"/>
                    </a:lnTo>
                    <a:lnTo>
                      <a:pt x="0" y="1142"/>
                    </a:lnTo>
                    <a:lnTo>
                      <a:pt x="7" y="1173"/>
                    </a:lnTo>
                    <a:lnTo>
                      <a:pt x="75" y="1206"/>
                    </a:lnTo>
                    <a:lnTo>
                      <a:pt x="94" y="1192"/>
                    </a:lnTo>
                    <a:lnTo>
                      <a:pt x="101" y="1136"/>
                    </a:lnTo>
                    <a:lnTo>
                      <a:pt x="120" y="1054"/>
                    </a:lnTo>
                    <a:lnTo>
                      <a:pt x="151" y="1017"/>
                    </a:lnTo>
                    <a:lnTo>
                      <a:pt x="188" y="992"/>
                    </a:lnTo>
                    <a:lnTo>
                      <a:pt x="221" y="960"/>
                    </a:lnTo>
                    <a:lnTo>
                      <a:pt x="227" y="935"/>
                    </a:lnTo>
                    <a:lnTo>
                      <a:pt x="208" y="904"/>
                    </a:lnTo>
                    <a:lnTo>
                      <a:pt x="188" y="885"/>
                    </a:lnTo>
                    <a:lnTo>
                      <a:pt x="176" y="810"/>
                    </a:lnTo>
                    <a:lnTo>
                      <a:pt x="188" y="652"/>
                    </a:lnTo>
                    <a:lnTo>
                      <a:pt x="233" y="471"/>
                    </a:lnTo>
                    <a:lnTo>
                      <a:pt x="276" y="325"/>
                    </a:lnTo>
                    <a:lnTo>
                      <a:pt x="290" y="150"/>
                    </a:lnTo>
                    <a:lnTo>
                      <a:pt x="27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4" name="Freeform 355">
                <a:extLst>
                  <a:ext uri="{FF2B5EF4-FFF2-40B4-BE49-F238E27FC236}">
                    <a16:creationId xmlns:a16="http://schemas.microsoft.com/office/drawing/2014/main" id="{22097864-6F69-7E48-8EEF-9BB3C64B1BD0}"/>
                  </a:ext>
                </a:extLst>
              </p:cNvPr>
              <p:cNvSpPr>
                <a:spLocks/>
              </p:cNvSpPr>
              <p:nvPr/>
            </p:nvSpPr>
            <p:spPr bwMode="auto">
              <a:xfrm>
                <a:off x="469" y="2050"/>
                <a:ext cx="120" cy="255"/>
              </a:xfrm>
              <a:custGeom>
                <a:avLst/>
                <a:gdLst>
                  <a:gd name="T0" fmla="*/ 10 w 477"/>
                  <a:gd name="T1" fmla="*/ 10 h 1017"/>
                  <a:gd name="T2" fmla="*/ 9 w 477"/>
                  <a:gd name="T3" fmla="*/ 3 h 1017"/>
                  <a:gd name="T4" fmla="*/ 6 w 477"/>
                  <a:gd name="T5" fmla="*/ 0 h 1017"/>
                  <a:gd name="T6" fmla="*/ 1 w 477"/>
                  <a:gd name="T7" fmla="*/ 1 h 1017"/>
                  <a:gd name="T8" fmla="*/ 0 w 477"/>
                  <a:gd name="T9" fmla="*/ 3 h 1017"/>
                  <a:gd name="T10" fmla="*/ 1 w 477"/>
                  <a:gd name="T11" fmla="*/ 9 h 1017"/>
                  <a:gd name="T12" fmla="*/ 3 w 477"/>
                  <a:gd name="T13" fmla="*/ 18 h 1017"/>
                  <a:gd name="T14" fmla="*/ 5 w 477"/>
                  <a:gd name="T15" fmla="*/ 25 h 1017"/>
                  <a:gd name="T16" fmla="*/ 8 w 477"/>
                  <a:gd name="T17" fmla="*/ 34 h 1017"/>
                  <a:gd name="T18" fmla="*/ 8 w 477"/>
                  <a:gd name="T19" fmla="*/ 42 h 1017"/>
                  <a:gd name="T20" fmla="*/ 8 w 477"/>
                  <a:gd name="T21" fmla="*/ 48 h 1017"/>
                  <a:gd name="T22" fmla="*/ 7 w 477"/>
                  <a:gd name="T23" fmla="*/ 53 h 1017"/>
                  <a:gd name="T24" fmla="*/ 6 w 477"/>
                  <a:gd name="T25" fmla="*/ 54 h 1017"/>
                  <a:gd name="T26" fmla="*/ 6 w 477"/>
                  <a:gd name="T27" fmla="*/ 56 h 1017"/>
                  <a:gd name="T28" fmla="*/ 8 w 477"/>
                  <a:gd name="T29" fmla="*/ 58 h 1017"/>
                  <a:gd name="T30" fmla="*/ 10 w 477"/>
                  <a:gd name="T31" fmla="*/ 59 h 1017"/>
                  <a:gd name="T32" fmla="*/ 15 w 477"/>
                  <a:gd name="T33" fmla="*/ 59 h 1017"/>
                  <a:gd name="T34" fmla="*/ 23 w 477"/>
                  <a:gd name="T35" fmla="*/ 61 h 1017"/>
                  <a:gd name="T36" fmla="*/ 25 w 477"/>
                  <a:gd name="T37" fmla="*/ 64 h 1017"/>
                  <a:gd name="T38" fmla="*/ 29 w 477"/>
                  <a:gd name="T39" fmla="*/ 62 h 1017"/>
                  <a:gd name="T40" fmla="*/ 30 w 477"/>
                  <a:gd name="T41" fmla="*/ 58 h 1017"/>
                  <a:gd name="T42" fmla="*/ 29 w 477"/>
                  <a:gd name="T43" fmla="*/ 57 h 1017"/>
                  <a:gd name="T44" fmla="*/ 22 w 477"/>
                  <a:gd name="T45" fmla="*/ 56 h 1017"/>
                  <a:gd name="T46" fmla="*/ 14 w 477"/>
                  <a:gd name="T47" fmla="*/ 56 h 1017"/>
                  <a:gd name="T48" fmla="*/ 11 w 477"/>
                  <a:gd name="T49" fmla="*/ 56 h 1017"/>
                  <a:gd name="T50" fmla="*/ 10 w 477"/>
                  <a:gd name="T51" fmla="*/ 53 h 1017"/>
                  <a:gd name="T52" fmla="*/ 11 w 477"/>
                  <a:gd name="T53" fmla="*/ 49 h 1017"/>
                  <a:gd name="T54" fmla="*/ 12 w 477"/>
                  <a:gd name="T55" fmla="*/ 41 h 1017"/>
                  <a:gd name="T56" fmla="*/ 11 w 477"/>
                  <a:gd name="T57" fmla="*/ 33 h 1017"/>
                  <a:gd name="T58" fmla="*/ 10 w 477"/>
                  <a:gd name="T59" fmla="*/ 22 h 1017"/>
                  <a:gd name="T60" fmla="*/ 10 w 477"/>
                  <a:gd name="T61" fmla="*/ 13 h 1017"/>
                  <a:gd name="T62" fmla="*/ 10 w 477"/>
                  <a:gd name="T63" fmla="*/ 10 h 10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7"/>
                  <a:gd name="T97" fmla="*/ 0 h 1017"/>
                  <a:gd name="T98" fmla="*/ 477 w 477"/>
                  <a:gd name="T99" fmla="*/ 1017 h 10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7" h="1017">
                    <a:moveTo>
                      <a:pt x="156" y="150"/>
                    </a:moveTo>
                    <a:lnTo>
                      <a:pt x="144" y="50"/>
                    </a:lnTo>
                    <a:lnTo>
                      <a:pt x="88" y="0"/>
                    </a:lnTo>
                    <a:lnTo>
                      <a:pt x="6" y="6"/>
                    </a:lnTo>
                    <a:lnTo>
                      <a:pt x="0" y="50"/>
                    </a:lnTo>
                    <a:lnTo>
                      <a:pt x="6" y="144"/>
                    </a:lnTo>
                    <a:lnTo>
                      <a:pt x="50" y="288"/>
                    </a:lnTo>
                    <a:lnTo>
                      <a:pt x="82" y="395"/>
                    </a:lnTo>
                    <a:lnTo>
                      <a:pt x="119" y="539"/>
                    </a:lnTo>
                    <a:lnTo>
                      <a:pt x="132" y="664"/>
                    </a:lnTo>
                    <a:lnTo>
                      <a:pt x="132" y="765"/>
                    </a:lnTo>
                    <a:lnTo>
                      <a:pt x="113" y="841"/>
                    </a:lnTo>
                    <a:lnTo>
                      <a:pt x="94" y="866"/>
                    </a:lnTo>
                    <a:lnTo>
                      <a:pt x="94" y="890"/>
                    </a:lnTo>
                    <a:lnTo>
                      <a:pt x="119" y="929"/>
                    </a:lnTo>
                    <a:lnTo>
                      <a:pt x="163" y="941"/>
                    </a:lnTo>
                    <a:lnTo>
                      <a:pt x="232" y="941"/>
                    </a:lnTo>
                    <a:lnTo>
                      <a:pt x="358" y="972"/>
                    </a:lnTo>
                    <a:lnTo>
                      <a:pt x="395" y="1017"/>
                    </a:lnTo>
                    <a:lnTo>
                      <a:pt x="452" y="991"/>
                    </a:lnTo>
                    <a:lnTo>
                      <a:pt x="477" y="929"/>
                    </a:lnTo>
                    <a:lnTo>
                      <a:pt x="452" y="904"/>
                    </a:lnTo>
                    <a:lnTo>
                      <a:pt x="345" y="890"/>
                    </a:lnTo>
                    <a:lnTo>
                      <a:pt x="226" y="890"/>
                    </a:lnTo>
                    <a:lnTo>
                      <a:pt x="175" y="884"/>
                    </a:lnTo>
                    <a:lnTo>
                      <a:pt x="163" y="847"/>
                    </a:lnTo>
                    <a:lnTo>
                      <a:pt x="175" y="777"/>
                    </a:lnTo>
                    <a:lnTo>
                      <a:pt x="182" y="658"/>
                    </a:lnTo>
                    <a:lnTo>
                      <a:pt x="169" y="527"/>
                    </a:lnTo>
                    <a:lnTo>
                      <a:pt x="150" y="351"/>
                    </a:lnTo>
                    <a:lnTo>
                      <a:pt x="156" y="200"/>
                    </a:lnTo>
                    <a:lnTo>
                      <a:pt x="156"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710" name="AutoShape 356">
            <a:extLst>
              <a:ext uri="{FF2B5EF4-FFF2-40B4-BE49-F238E27FC236}">
                <a16:creationId xmlns:a16="http://schemas.microsoft.com/office/drawing/2014/main" id="{E3EBAEE9-B0ED-EA46-AE5D-323B593728AC}"/>
              </a:ext>
            </a:extLst>
          </p:cNvPr>
          <p:cNvCxnSpPr>
            <a:cxnSpLocks noChangeShapeType="1"/>
            <a:stCxn id="660" idx="2"/>
            <a:endCxn id="692" idx="0"/>
          </p:cNvCxnSpPr>
          <p:nvPr/>
        </p:nvCxnSpPr>
        <p:spPr bwMode="auto">
          <a:xfrm>
            <a:off x="2401888" y="2139123"/>
            <a:ext cx="738187" cy="801688"/>
          </a:xfrm>
          <a:prstGeom prst="straightConnector1">
            <a:avLst/>
          </a:prstGeom>
          <a:noFill/>
          <a:ln w="158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7482075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D91C41122784458FEA7C846BE4C604" ma:contentTypeVersion="3" ma:contentTypeDescription="Create a new document." ma:contentTypeScope="" ma:versionID="1f9c97177c3fd022187c08efe8b74350">
  <xsd:schema xmlns:xsd="http://www.w3.org/2001/XMLSchema" xmlns:xs="http://www.w3.org/2001/XMLSchema" xmlns:p="http://schemas.microsoft.com/office/2006/metadata/properties" xmlns:ns2="376e358b-7748-424b-88cd-7ea9e65fc930" targetNamespace="http://schemas.microsoft.com/office/2006/metadata/properties" ma:root="true" ma:fieldsID="05bdacc4beaf26ef2df7b7c0ad9e162d" ns2:_="">
    <xsd:import namespace="376e358b-7748-424b-88cd-7ea9e65fc930"/>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6e358b-7748-424b-88cd-7ea9e65fc9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FE0A5C-9604-4B3E-8F9E-98072B6B9F48}">
  <ds:schemaRefs>
    <ds:schemaRef ds:uri="http://schemas.microsoft.com/sharepoint/v3/contenttype/forms"/>
  </ds:schemaRefs>
</ds:datastoreItem>
</file>

<file path=customXml/itemProps2.xml><?xml version="1.0" encoding="utf-8"?>
<ds:datastoreItem xmlns:ds="http://schemas.openxmlformats.org/officeDocument/2006/customXml" ds:itemID="{A8946E4B-4D57-47F7-BAF4-1E2FBBEDC8C2}"/>
</file>

<file path=customXml/itemProps3.xml><?xml version="1.0" encoding="utf-8"?>
<ds:datastoreItem xmlns:ds="http://schemas.openxmlformats.org/officeDocument/2006/customXml" ds:itemID="{12473D4E-B70B-4136-B747-E79AAA180FB8}">
  <ds:schemaRefs>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ef284efa-1316-4307-b1a8-b157427e4237"/>
    <ds:schemaRef ds:uri="5032e021-b0cf-43e6-828a-5b682824f23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3779</Words>
  <Application>Microsoft Office PowerPoint</Application>
  <PresentationFormat>Widescreen</PresentationFormat>
  <Paragraphs>1287</Paragraphs>
  <Slides>56</Slides>
  <Notes>45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8" baseType="lpstr">
      <vt:lpstr>Arial</vt:lpstr>
      <vt:lpstr>Calibri</vt:lpstr>
      <vt:lpstr>Calibri Light</vt:lpstr>
      <vt:lpstr>Courier New</vt:lpstr>
      <vt:lpstr>Newslab Light</vt:lpstr>
      <vt:lpstr>Source Sans Pro Light</vt:lpstr>
      <vt:lpstr>Tahoma</vt:lpstr>
      <vt:lpstr>Times New Roman</vt:lpstr>
      <vt:lpstr>Verdana</vt:lpstr>
      <vt:lpstr>Webdings</vt:lpstr>
      <vt:lpstr>Office Theme</vt:lpstr>
      <vt:lpstr>Clip</vt:lpstr>
      <vt:lpstr>PowerPoint Presentation</vt:lpstr>
      <vt:lpstr>Reading for This Week</vt:lpstr>
      <vt:lpstr>Introduction</vt:lpstr>
      <vt:lpstr>Information is Everywhere</vt:lpstr>
      <vt:lpstr>There are many needs</vt:lpstr>
      <vt:lpstr>Data in different forms</vt:lpstr>
      <vt:lpstr>System Level</vt:lpstr>
      <vt:lpstr>Model Level</vt:lpstr>
      <vt:lpstr>Structural and Semantic Level</vt:lpstr>
      <vt:lpstr>An Information Integration System</vt:lpstr>
      <vt:lpstr>Data Warehouse Architecture</vt:lpstr>
      <vt:lpstr>Virtual Integration Architecture</vt:lpstr>
      <vt:lpstr>Virtual Integration Architecture</vt:lpstr>
      <vt:lpstr>Schema Mappings</vt:lpstr>
      <vt:lpstr>Issues for Schema Mappings</vt:lpstr>
      <vt:lpstr>Virtual Integration Architecture</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Mappings</vt:lpstr>
      <vt:lpstr>Virtual Integration Architecture</vt:lpstr>
      <vt:lpstr>Virtual Integration Architecture</vt:lpstr>
      <vt:lpstr>Virtual Integration Architecture</vt:lpstr>
      <vt:lpstr>Virtual Integration Architecture</vt:lpstr>
      <vt:lpstr>Virtual Integration Architecture</vt:lpstr>
      <vt:lpstr>Virtual Integration Architecture</vt:lpstr>
      <vt:lpstr>Virtual Integration Architecture</vt:lpstr>
      <vt:lpstr>Virtual Integration Approaches</vt:lpstr>
      <vt:lpstr>Desiderata</vt:lpstr>
      <vt:lpstr>Mediation Languages</vt:lpstr>
      <vt:lpstr>Desiderata from Source Descriptions</vt:lpstr>
      <vt:lpstr>Reformulation Problem</vt:lpstr>
      <vt:lpstr>Languages for Schema Mapping</vt:lpstr>
      <vt:lpstr>Global-as-View (GAV)</vt:lpstr>
      <vt:lpstr>Global-as-View: Example 2</vt:lpstr>
      <vt:lpstr>Global-as-View: Example 3</vt:lpstr>
      <vt:lpstr>Global-as-View Summary</vt:lpstr>
      <vt:lpstr>Local-as-View (LAV)</vt:lpstr>
      <vt:lpstr>Query Reformulation</vt:lpstr>
      <vt:lpstr>Query Reformulation</vt:lpstr>
      <vt:lpstr>Local-as-View: Example 1</vt:lpstr>
      <vt:lpstr>Local-as-View: Example 2</vt:lpstr>
      <vt:lpstr>Local-as-View Summary</vt:lpstr>
      <vt:lpstr>The General Problem</vt:lpstr>
      <vt:lpstr>Local Completeness Information</vt:lpstr>
      <vt:lpstr>Example</vt:lpstr>
      <vt:lpstr>Example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Qahtan, A.A.A. (Hakim)</dc:creator>
  <cp:lastModifiedBy>Qahtan, A.A.A. (Hakim)</cp:lastModifiedBy>
  <cp:revision>8</cp:revision>
  <cp:lastPrinted>2020-04-15T01:27:50Z</cp:lastPrinted>
  <dcterms:created xsi:type="dcterms:W3CDTF">2020-02-17T15:53:26Z</dcterms:created>
  <dcterms:modified xsi:type="dcterms:W3CDTF">2020-09-20T20:30:33Z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0x0101003FD91C41122784458FEA7C846BE4C604</vt:lpwstr>
  </property>
</Properties>
</file>